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4"/>
  </p:sldMasterIdLst>
  <p:notesMasterIdLst>
    <p:notesMasterId r:id="rId42"/>
  </p:notesMasterIdLst>
  <p:sldIdLst>
    <p:sldId id="306" r:id="rId5"/>
    <p:sldId id="339" r:id="rId6"/>
    <p:sldId id="338" r:id="rId7"/>
    <p:sldId id="337" r:id="rId8"/>
    <p:sldId id="340" r:id="rId9"/>
    <p:sldId id="342" r:id="rId10"/>
    <p:sldId id="343" r:id="rId11"/>
    <p:sldId id="336" r:id="rId12"/>
    <p:sldId id="335" r:id="rId13"/>
    <p:sldId id="333" r:id="rId14"/>
    <p:sldId id="307" r:id="rId15"/>
    <p:sldId id="309" r:id="rId16"/>
    <p:sldId id="310" r:id="rId17"/>
    <p:sldId id="311" r:id="rId18"/>
    <p:sldId id="312" r:id="rId19"/>
    <p:sldId id="313" r:id="rId20"/>
    <p:sldId id="314" r:id="rId21"/>
    <p:sldId id="315" r:id="rId22"/>
    <p:sldId id="316" r:id="rId23"/>
    <p:sldId id="317" r:id="rId24"/>
    <p:sldId id="318" r:id="rId25"/>
    <p:sldId id="319" r:id="rId26"/>
    <p:sldId id="320" r:id="rId27"/>
    <p:sldId id="321" r:id="rId28"/>
    <p:sldId id="322" r:id="rId29"/>
    <p:sldId id="323" r:id="rId30"/>
    <p:sldId id="324" r:id="rId31"/>
    <p:sldId id="325" r:id="rId32"/>
    <p:sldId id="326" r:id="rId33"/>
    <p:sldId id="327" r:id="rId34"/>
    <p:sldId id="328" r:id="rId35"/>
    <p:sldId id="329" r:id="rId36"/>
    <p:sldId id="330" r:id="rId37"/>
    <p:sldId id="331" r:id="rId38"/>
    <p:sldId id="332" r:id="rId39"/>
    <p:sldId id="334" r:id="rId40"/>
    <p:sldId id="341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92" userDrawn="1">
          <p15:clr>
            <a:srgbClr val="A4A3A4"/>
          </p15:clr>
        </p15:guide>
        <p15:guide id="2" pos="7056" userDrawn="1">
          <p15:clr>
            <a:srgbClr val="A4A3A4"/>
          </p15:clr>
        </p15:guide>
        <p15:guide id="3" orient="horz" pos="3168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62" autoAdjust="0"/>
    <p:restoredTop sz="84967" autoAdjust="0"/>
  </p:normalViewPr>
  <p:slideViewPr>
    <p:cSldViewPr snapToGrid="0">
      <p:cViewPr varScale="1">
        <p:scale>
          <a:sx n="52" d="100"/>
          <a:sy n="52" d="100"/>
        </p:scale>
        <p:origin x="1116" y="52"/>
      </p:cViewPr>
      <p:guideLst>
        <p:guide orient="horz" pos="1392"/>
        <p:guide pos="7056"/>
        <p:guide orient="horz" pos="31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notesMaster" Target="notesMasters/notesMaster1.xml"/><Relationship Id="rId47" Type="http://schemas.microsoft.com/office/2018/10/relationships/authors" Target="author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A28068-AFBD-4979-B752-9EB6F90B1386}" type="datetimeFigureOut">
              <a:rPr lang="en-US" smtClean="0"/>
              <a:t>10/17/2023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939589-3E79-4C82-AA4A-FE78234FAA5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49689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Interaction with ANYONE. Catfishing, scams, etc.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939589-3E79-4C82-AA4A-FE78234FAA59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15671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Scams, in app purchases, data overage $$$$$$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939589-3E79-4C82-AA4A-FE78234FAA59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02050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Loss of reputation. Making posts they regret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939589-3E79-4C82-AA4A-FE78234FAA59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06393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Peer conflict. We can be very nasty online. Please do not engage with the child. Take a screen shot and speak to a parent or teacher.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939589-3E79-4C82-AA4A-FE78234FAA59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62622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Kids can see content that could be harmful.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939589-3E79-4C82-AA4A-FE78234FAA59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52505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Once you send something. You can’t get it back. </a:t>
            </a:r>
            <a:r>
              <a:rPr lang="en-US"/>
              <a:t>Sexting/nudes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939589-3E79-4C82-AA4A-FE78234FAA59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32883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High screen time is harmful to our lives.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939589-3E79-4C82-AA4A-FE78234FAA59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40807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Child exploitation is growing.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939589-3E79-4C82-AA4A-FE78234FAA59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71040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939589-3E79-4C82-AA4A-FE78234FAA59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8737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40AAD-80AF-40E7-BE3F-43D32FC68E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l">
              <a:defRPr sz="6000" b="1" i="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80FBD9-0977-4B2B-9318-30774BB094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1B787A8-0D67-4B7E-9B48-86BD906AB6B5}"/>
              </a:ext>
            </a:extLst>
          </p:cNvPr>
          <p:cNvCxnSpPr>
            <a:cxnSpLocks/>
          </p:cNvCxnSpPr>
          <p:nvPr/>
        </p:nvCxnSpPr>
        <p:spPr>
          <a:xfrm>
            <a:off x="715890" y="1114050"/>
            <a:ext cx="0" cy="5735637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97802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057AE-3B3B-4261-B912-BF9EB9A58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A2D237-A706-4712-90CA-B04517CBB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44752" y="1681163"/>
            <a:ext cx="455371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E39CA1-2B6D-427E-9688-9093D5865C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44752" y="2505075"/>
            <a:ext cx="4553712" cy="36845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D53357-616B-47F4-944B-F979FE9663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84848" y="1681163"/>
            <a:ext cx="455371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7EA593-3036-4FB5-94B4-D9431DF048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784848" y="2505075"/>
            <a:ext cx="4553712" cy="36845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60F34ED-DA60-4CC2-B735-B0EC5D9FEA35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Graphic 15">
            <a:extLst>
              <a:ext uri="{FF2B5EF4-FFF2-40B4-BE49-F238E27FC236}">
                <a16:creationId xmlns:a16="http://schemas.microsoft.com/office/drawing/2014/main" id="{A9475260-301F-4744-B1DA-7B00F6FB4342}"/>
              </a:ext>
            </a:extLst>
          </p:cNvPr>
          <p:cNvSpPr/>
          <p:nvPr userDrawn="1"/>
        </p:nvSpPr>
        <p:spPr>
          <a:xfrm>
            <a:off x="10508317" y="492206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accent2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Graphic 16">
            <a:extLst>
              <a:ext uri="{FF2B5EF4-FFF2-40B4-BE49-F238E27FC236}">
                <a16:creationId xmlns:a16="http://schemas.microsoft.com/office/drawing/2014/main" id="{9BBD3F4B-0836-48C5-AC68-747456D1DD50}"/>
              </a:ext>
            </a:extLst>
          </p:cNvPr>
          <p:cNvSpPr/>
          <p:nvPr userDrawn="1"/>
        </p:nvSpPr>
        <p:spPr>
          <a:xfrm>
            <a:off x="11477944" y="1055581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2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6" name="Graphic 14">
            <a:extLst>
              <a:ext uri="{FF2B5EF4-FFF2-40B4-BE49-F238E27FC236}">
                <a16:creationId xmlns:a16="http://schemas.microsoft.com/office/drawing/2014/main" id="{9B4398D5-99F4-4F83-AA77-9B4177648CAF}"/>
              </a:ext>
            </a:extLst>
          </p:cNvPr>
          <p:cNvSpPr/>
          <p:nvPr userDrawn="1"/>
        </p:nvSpPr>
        <p:spPr>
          <a:xfrm>
            <a:off x="11241555" y="446637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2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75955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057AE-3B3B-4261-B912-BF9EB9A58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A2D237-A706-4712-90CA-B04517CBB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44752" y="1681163"/>
            <a:ext cx="28346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E39CA1-2B6D-427E-9688-9093D5865C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44752" y="2505075"/>
            <a:ext cx="2834640" cy="36845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D53357-616B-47F4-944B-F979FE9663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983480" y="1681163"/>
            <a:ext cx="28346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7EA593-3036-4FB5-94B4-D9431DF048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983480" y="2505075"/>
            <a:ext cx="2834640" cy="36845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60F34ED-DA60-4CC2-B735-B0EC5D9FEA35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Graphic 15">
            <a:extLst>
              <a:ext uri="{FF2B5EF4-FFF2-40B4-BE49-F238E27FC236}">
                <a16:creationId xmlns:a16="http://schemas.microsoft.com/office/drawing/2014/main" id="{A9475260-301F-4744-B1DA-7B00F6FB4342}"/>
              </a:ext>
            </a:extLst>
          </p:cNvPr>
          <p:cNvSpPr/>
          <p:nvPr userDrawn="1"/>
        </p:nvSpPr>
        <p:spPr>
          <a:xfrm>
            <a:off x="10508317" y="492206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accent2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Graphic 16">
            <a:extLst>
              <a:ext uri="{FF2B5EF4-FFF2-40B4-BE49-F238E27FC236}">
                <a16:creationId xmlns:a16="http://schemas.microsoft.com/office/drawing/2014/main" id="{9BBD3F4B-0836-48C5-AC68-747456D1DD50}"/>
              </a:ext>
            </a:extLst>
          </p:cNvPr>
          <p:cNvSpPr/>
          <p:nvPr userDrawn="1"/>
        </p:nvSpPr>
        <p:spPr>
          <a:xfrm>
            <a:off x="11477944" y="1055581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2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6" name="Graphic 14">
            <a:extLst>
              <a:ext uri="{FF2B5EF4-FFF2-40B4-BE49-F238E27FC236}">
                <a16:creationId xmlns:a16="http://schemas.microsoft.com/office/drawing/2014/main" id="{9B4398D5-99F4-4F83-AA77-9B4177648CAF}"/>
              </a:ext>
            </a:extLst>
          </p:cNvPr>
          <p:cNvSpPr/>
          <p:nvPr userDrawn="1"/>
        </p:nvSpPr>
        <p:spPr>
          <a:xfrm>
            <a:off x="11241555" y="446637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2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2D693B15-7265-4478-9579-62FCD5222D0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531352" y="1769269"/>
            <a:ext cx="28346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Content Placeholder 5">
            <a:extLst>
              <a:ext uri="{FF2B5EF4-FFF2-40B4-BE49-F238E27FC236}">
                <a16:creationId xmlns:a16="http://schemas.microsoft.com/office/drawing/2014/main" id="{48F9E92F-BB16-4896-A47F-6497C3D705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531352" y="2593181"/>
            <a:ext cx="2834640" cy="36845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730798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40AAD-80AF-40E7-BE3F-43D32FC68ED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91656" y="804672"/>
            <a:ext cx="4434840" cy="886968"/>
          </a:xfrm>
        </p:spPr>
        <p:txBody>
          <a:bodyPr anchor="b"/>
          <a:lstStyle>
            <a:lvl1pPr algn="l">
              <a:defRPr sz="5400" b="0" i="0" cap="none" baseline="0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80FBD9-0977-4B2B-9318-30774BB094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91654" y="1801368"/>
            <a:ext cx="4434840" cy="4754880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8C2A2A-62DB-40C0-8AE7-CB9B98649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9811512" y="1591056"/>
            <a:ext cx="3547872" cy="365125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01EAA4-F44C-4C1F-B8E3-1A3005300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D8DA9DAA-006C-4F4B-980E-E3DF019B24E2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939C974-0ED4-4915-BBF7-1FB00C18AD45}"/>
              </a:ext>
            </a:extLst>
          </p:cNvPr>
          <p:cNvCxnSpPr>
            <a:cxnSpLocks/>
          </p:cNvCxnSpPr>
          <p:nvPr userDrawn="1"/>
        </p:nvCxnSpPr>
        <p:spPr>
          <a:xfrm>
            <a:off x="11586162" y="3619272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515930B2-E36D-4D05-A6B3-CA1BF61D50CC}"/>
              </a:ext>
            </a:extLst>
          </p:cNvPr>
          <p:cNvSpPr/>
          <p:nvPr userDrawn="1"/>
        </p:nvSpPr>
        <p:spPr>
          <a:xfrm>
            <a:off x="0" y="0"/>
            <a:ext cx="5779911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9CEC7E0F-60E8-418B-978D-C607C82E97F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83464" y="3108960"/>
            <a:ext cx="5221224" cy="3447288"/>
          </a:xfrm>
        </p:spPr>
        <p:txBody>
          <a:bodyPr anchor="ctr"/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Picture Placeholder 12">
            <a:extLst>
              <a:ext uri="{FF2B5EF4-FFF2-40B4-BE49-F238E27FC236}">
                <a16:creationId xmlns:a16="http://schemas.microsoft.com/office/drawing/2014/main" id="{F146D6C1-343E-4F97-A565-55BBB15F4C7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83464" y="301752"/>
            <a:ext cx="2459736" cy="2505456"/>
          </a:xfrm>
        </p:spPr>
        <p:txBody>
          <a:bodyPr anchor="ctr"/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Picture Placeholder 12">
            <a:extLst>
              <a:ext uri="{FF2B5EF4-FFF2-40B4-BE49-F238E27FC236}">
                <a16:creationId xmlns:a16="http://schemas.microsoft.com/office/drawing/2014/main" id="{BA123E2D-4554-47D5-B0EC-0C47EDB4162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044952" y="301752"/>
            <a:ext cx="2459736" cy="2505456"/>
          </a:xfrm>
        </p:spPr>
        <p:txBody>
          <a:bodyPr anchor="ctr"/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7891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>
      <p:bgPr>
        <a:gradFill>
          <a:gsLst>
            <a:gs pos="100000">
              <a:schemeClr val="accent4"/>
            </a:gs>
            <a:gs pos="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icture Placeholder 32">
            <a:extLst>
              <a:ext uri="{FF2B5EF4-FFF2-40B4-BE49-F238E27FC236}">
                <a16:creationId xmlns:a16="http://schemas.microsoft.com/office/drawing/2014/main" id="{3186EA6A-5CD5-4DF7-9C8A-EDFAF28A80D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777111" y="407499"/>
            <a:ext cx="1952279" cy="1952279"/>
          </a:xfrm>
          <a:custGeom>
            <a:avLst/>
            <a:gdLst>
              <a:gd name="connsiteX0" fmla="*/ 976140 w 1952279"/>
              <a:gd name="connsiteY0" fmla="*/ 0 h 1952279"/>
              <a:gd name="connsiteX1" fmla="*/ 1952279 w 1952279"/>
              <a:gd name="connsiteY1" fmla="*/ 976140 h 1952279"/>
              <a:gd name="connsiteX2" fmla="*/ 976140 w 1952279"/>
              <a:gd name="connsiteY2" fmla="*/ 1952279 h 1952279"/>
              <a:gd name="connsiteX3" fmla="*/ 0 w 1952279"/>
              <a:gd name="connsiteY3" fmla="*/ 976140 h 1952279"/>
              <a:gd name="connsiteX4" fmla="*/ 976140 w 1952279"/>
              <a:gd name="connsiteY4" fmla="*/ 0 h 1952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52279" h="1952279">
                <a:moveTo>
                  <a:pt x="976140" y="0"/>
                </a:moveTo>
                <a:cubicBezTo>
                  <a:pt x="1515247" y="0"/>
                  <a:pt x="1952279" y="437033"/>
                  <a:pt x="1952279" y="976140"/>
                </a:cubicBezTo>
                <a:cubicBezTo>
                  <a:pt x="1952279" y="1515246"/>
                  <a:pt x="1515247" y="1952279"/>
                  <a:pt x="976140" y="1952279"/>
                </a:cubicBezTo>
                <a:cubicBezTo>
                  <a:pt x="437033" y="1952279"/>
                  <a:pt x="0" y="1515246"/>
                  <a:pt x="0" y="976140"/>
                </a:cubicBezTo>
                <a:cubicBezTo>
                  <a:pt x="0" y="437033"/>
                  <a:pt x="437033" y="0"/>
                  <a:pt x="976140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83D5117F-F235-498D-99A5-9DE2D665576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528345" y="1972581"/>
            <a:ext cx="2290065" cy="2273502"/>
          </a:xfrm>
          <a:custGeom>
            <a:avLst/>
            <a:gdLst>
              <a:gd name="connsiteX0" fmla="*/ 1145032 w 2290065"/>
              <a:gd name="connsiteY0" fmla="*/ 0 h 2273502"/>
              <a:gd name="connsiteX1" fmla="*/ 2290065 w 2290065"/>
              <a:gd name="connsiteY1" fmla="*/ 1145033 h 2273502"/>
              <a:gd name="connsiteX2" fmla="*/ 1375797 w 2290065"/>
              <a:gd name="connsiteY2" fmla="*/ 2266803 h 2273502"/>
              <a:gd name="connsiteX3" fmla="*/ 1331903 w 2290065"/>
              <a:gd name="connsiteY3" fmla="*/ 2273502 h 2273502"/>
              <a:gd name="connsiteX4" fmla="*/ 958162 w 2290065"/>
              <a:gd name="connsiteY4" fmla="*/ 2273502 h 2273502"/>
              <a:gd name="connsiteX5" fmla="*/ 914268 w 2290065"/>
              <a:gd name="connsiteY5" fmla="*/ 2266803 h 2273502"/>
              <a:gd name="connsiteX6" fmla="*/ 5911 w 2290065"/>
              <a:gd name="connsiteY6" fmla="*/ 1262106 h 2273502"/>
              <a:gd name="connsiteX7" fmla="*/ 0 w 2290065"/>
              <a:gd name="connsiteY7" fmla="*/ 1145053 h 2273502"/>
              <a:gd name="connsiteX8" fmla="*/ 0 w 2290065"/>
              <a:gd name="connsiteY8" fmla="*/ 1145014 h 2273502"/>
              <a:gd name="connsiteX9" fmla="*/ 5911 w 2290065"/>
              <a:gd name="connsiteY9" fmla="*/ 1027960 h 2273502"/>
              <a:gd name="connsiteX10" fmla="*/ 1145032 w 2290065"/>
              <a:gd name="connsiteY10" fmla="*/ 0 h 2273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290065" h="2273502">
                <a:moveTo>
                  <a:pt x="1145032" y="0"/>
                </a:moveTo>
                <a:cubicBezTo>
                  <a:pt x="1777417" y="0"/>
                  <a:pt x="2290065" y="512649"/>
                  <a:pt x="2290065" y="1145033"/>
                </a:cubicBezTo>
                <a:cubicBezTo>
                  <a:pt x="2290065" y="1698370"/>
                  <a:pt x="1897569" y="2160033"/>
                  <a:pt x="1375797" y="2266803"/>
                </a:cubicBezTo>
                <a:lnTo>
                  <a:pt x="1331903" y="2273502"/>
                </a:lnTo>
                <a:lnTo>
                  <a:pt x="958162" y="2273502"/>
                </a:lnTo>
                <a:lnTo>
                  <a:pt x="914268" y="2266803"/>
                </a:lnTo>
                <a:cubicBezTo>
                  <a:pt x="429765" y="2167660"/>
                  <a:pt x="56730" y="1762511"/>
                  <a:pt x="5911" y="1262106"/>
                </a:cubicBezTo>
                <a:lnTo>
                  <a:pt x="0" y="1145053"/>
                </a:lnTo>
                <a:lnTo>
                  <a:pt x="0" y="1145014"/>
                </a:lnTo>
                <a:lnTo>
                  <a:pt x="5911" y="1027960"/>
                </a:lnTo>
                <a:cubicBezTo>
                  <a:pt x="64548" y="450571"/>
                  <a:pt x="552172" y="0"/>
                  <a:pt x="1145032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E1E0A794-F1D3-4628-B5B1-9D48AB34C3D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579539" y="4386312"/>
            <a:ext cx="3119293" cy="2462810"/>
          </a:xfrm>
          <a:custGeom>
            <a:avLst/>
            <a:gdLst>
              <a:gd name="connsiteX0" fmla="*/ 1559647 w 3119293"/>
              <a:gd name="connsiteY0" fmla="*/ 0 h 2462810"/>
              <a:gd name="connsiteX1" fmla="*/ 3119293 w 3119293"/>
              <a:gd name="connsiteY1" fmla="*/ 1559647 h 2462810"/>
              <a:gd name="connsiteX2" fmla="*/ 2852930 w 3119293"/>
              <a:gd name="connsiteY2" fmla="*/ 2431660 h 2462810"/>
              <a:gd name="connsiteX3" fmla="*/ 2829636 w 3119293"/>
              <a:gd name="connsiteY3" fmla="*/ 2462810 h 2462810"/>
              <a:gd name="connsiteX4" fmla="*/ 289658 w 3119293"/>
              <a:gd name="connsiteY4" fmla="*/ 2462810 h 2462810"/>
              <a:gd name="connsiteX5" fmla="*/ 266363 w 3119293"/>
              <a:gd name="connsiteY5" fmla="*/ 2431660 h 2462810"/>
              <a:gd name="connsiteX6" fmla="*/ 0 w 3119293"/>
              <a:gd name="connsiteY6" fmla="*/ 1559647 h 2462810"/>
              <a:gd name="connsiteX7" fmla="*/ 1559647 w 3119293"/>
              <a:gd name="connsiteY7" fmla="*/ 0 h 2462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19293" h="2462810">
                <a:moveTo>
                  <a:pt x="1559647" y="0"/>
                </a:moveTo>
                <a:cubicBezTo>
                  <a:pt x="2421016" y="0"/>
                  <a:pt x="3119293" y="698278"/>
                  <a:pt x="3119293" y="1559647"/>
                </a:cubicBezTo>
                <a:cubicBezTo>
                  <a:pt x="3119293" y="1882660"/>
                  <a:pt x="3021098" y="2182739"/>
                  <a:pt x="2852930" y="2431660"/>
                </a:cubicBezTo>
                <a:lnTo>
                  <a:pt x="2829636" y="2462810"/>
                </a:lnTo>
                <a:lnTo>
                  <a:pt x="289658" y="2462810"/>
                </a:lnTo>
                <a:lnTo>
                  <a:pt x="266363" y="2431660"/>
                </a:lnTo>
                <a:cubicBezTo>
                  <a:pt x="98195" y="2182739"/>
                  <a:pt x="0" y="1882660"/>
                  <a:pt x="0" y="1559647"/>
                </a:cubicBezTo>
                <a:cubicBezTo>
                  <a:pt x="0" y="698278"/>
                  <a:pt x="698278" y="0"/>
                  <a:pt x="1559647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B8D3F45B-B631-47D3-A33C-71CEC2B3602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092905" y="4018982"/>
            <a:ext cx="3854161" cy="2839018"/>
          </a:xfrm>
          <a:custGeom>
            <a:avLst/>
            <a:gdLst>
              <a:gd name="connsiteX0" fmla="*/ 1927061 w 3854161"/>
              <a:gd name="connsiteY0" fmla="*/ 0 h 2839018"/>
              <a:gd name="connsiteX1" fmla="*/ 1927101 w 3854161"/>
              <a:gd name="connsiteY1" fmla="*/ 0 h 2839018"/>
              <a:gd name="connsiteX2" fmla="*/ 2124114 w 3854161"/>
              <a:gd name="connsiteY2" fmla="*/ 9948 h 2839018"/>
              <a:gd name="connsiteX3" fmla="*/ 3854161 w 3854161"/>
              <a:gd name="connsiteY3" fmla="*/ 1927080 h 2839018"/>
              <a:gd name="connsiteX4" fmla="*/ 3702722 w 3854161"/>
              <a:gd name="connsiteY4" fmla="*/ 2677187 h 2839018"/>
              <a:gd name="connsiteX5" fmla="*/ 3624763 w 3854161"/>
              <a:gd name="connsiteY5" fmla="*/ 2839018 h 2839018"/>
              <a:gd name="connsiteX6" fmla="*/ 229398 w 3854161"/>
              <a:gd name="connsiteY6" fmla="*/ 2839018 h 2839018"/>
              <a:gd name="connsiteX7" fmla="*/ 151440 w 3854161"/>
              <a:gd name="connsiteY7" fmla="*/ 2677187 h 2839018"/>
              <a:gd name="connsiteX8" fmla="*/ 0 w 3854161"/>
              <a:gd name="connsiteY8" fmla="*/ 1927080 h 2839018"/>
              <a:gd name="connsiteX9" fmla="*/ 1730048 w 3854161"/>
              <a:gd name="connsiteY9" fmla="*/ 9948 h 2839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854161" h="2839018">
                <a:moveTo>
                  <a:pt x="1927061" y="0"/>
                </a:moveTo>
                <a:lnTo>
                  <a:pt x="1927101" y="0"/>
                </a:lnTo>
                <a:lnTo>
                  <a:pt x="2124114" y="9948"/>
                </a:lnTo>
                <a:cubicBezTo>
                  <a:pt x="3095856" y="108634"/>
                  <a:pt x="3854161" y="929301"/>
                  <a:pt x="3854161" y="1927080"/>
                </a:cubicBezTo>
                <a:cubicBezTo>
                  <a:pt x="3854161" y="2193154"/>
                  <a:pt x="3800237" y="2446634"/>
                  <a:pt x="3702722" y="2677187"/>
                </a:cubicBezTo>
                <a:lnTo>
                  <a:pt x="3624763" y="2839018"/>
                </a:lnTo>
                <a:lnTo>
                  <a:pt x="229398" y="2839018"/>
                </a:lnTo>
                <a:lnTo>
                  <a:pt x="151440" y="2677187"/>
                </a:lnTo>
                <a:cubicBezTo>
                  <a:pt x="53924" y="2446634"/>
                  <a:pt x="0" y="2193154"/>
                  <a:pt x="0" y="1927080"/>
                </a:cubicBezTo>
                <a:cubicBezTo>
                  <a:pt x="0" y="929301"/>
                  <a:pt x="758305" y="108634"/>
                  <a:pt x="1730048" y="9948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69F227-D21C-48B3-828A-6BFA9585E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0720" y="585216"/>
            <a:ext cx="5276088" cy="2276856"/>
          </a:xfrm>
        </p:spPr>
        <p:txBody>
          <a:bodyPr anchor="b"/>
          <a:lstStyle>
            <a:lvl1pPr algn="r">
              <a:defRPr sz="4800" b="1" cap="all" spc="40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F1DFFF-E5C5-43DF-B71C-7270DB97372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58368" y="201168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9/3/20XX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BC03C0-6EB7-4633-967C-12C35768B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-548640" y="1938528"/>
            <a:ext cx="278892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FF4306-91CD-4B7B-8A53-34BE8F997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201168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8DA9DAA-006C-4F4B-980E-E3DF019B24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Graphic 32">
            <a:extLst>
              <a:ext uri="{FF2B5EF4-FFF2-40B4-BE49-F238E27FC236}">
                <a16:creationId xmlns:a16="http://schemas.microsoft.com/office/drawing/2014/main" id="{846CD0EA-B0AA-4845-81A5-4ADD7C58B12F}"/>
              </a:ext>
            </a:extLst>
          </p:cNvPr>
          <p:cNvSpPr/>
          <p:nvPr userDrawn="1"/>
        </p:nvSpPr>
        <p:spPr>
          <a:xfrm>
            <a:off x="1472366" y="1859534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bg1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0" name="Graphic 33">
            <a:extLst>
              <a:ext uri="{FF2B5EF4-FFF2-40B4-BE49-F238E27FC236}">
                <a16:creationId xmlns:a16="http://schemas.microsoft.com/office/drawing/2014/main" id="{0E97A0CB-7CB1-47F0-BD48-EEECBAC39CD2}"/>
              </a:ext>
            </a:extLst>
          </p:cNvPr>
          <p:cNvSpPr/>
          <p:nvPr userDrawn="1"/>
        </p:nvSpPr>
        <p:spPr>
          <a:xfrm>
            <a:off x="2014523" y="3146867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bg1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2" name="Graphic 31">
            <a:extLst>
              <a:ext uri="{FF2B5EF4-FFF2-40B4-BE49-F238E27FC236}">
                <a16:creationId xmlns:a16="http://schemas.microsoft.com/office/drawing/2014/main" id="{477816C9-06CB-4BC5-B26B-6A2877BD941A}"/>
              </a:ext>
            </a:extLst>
          </p:cNvPr>
          <p:cNvSpPr/>
          <p:nvPr userDrawn="1"/>
        </p:nvSpPr>
        <p:spPr>
          <a:xfrm>
            <a:off x="5404920" y="4508295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bg1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3AE7F8D-AE68-4A83-BAB5-3A97D473CE3C}"/>
              </a:ext>
            </a:extLst>
          </p:cNvPr>
          <p:cNvCxnSpPr>
            <a:cxnSpLocks/>
          </p:cNvCxnSpPr>
          <p:nvPr userDrawn="1"/>
        </p:nvCxnSpPr>
        <p:spPr>
          <a:xfrm>
            <a:off x="856114" y="3503032"/>
            <a:ext cx="0" cy="3346090"/>
          </a:xfrm>
          <a:prstGeom prst="line">
            <a:avLst/>
          </a:prstGeom>
          <a:ln w="25400" cap="sq">
            <a:solidFill>
              <a:schemeClr val="bg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A928810C-E773-43AE-A2A1-4073955CC8D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760720" y="3127248"/>
            <a:ext cx="5276088" cy="1124712"/>
          </a:xfrm>
        </p:spPr>
        <p:txBody>
          <a:bodyPr/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10451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69F227-D21C-48B3-828A-6BFA9585E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F1DFFF-E5C5-43DF-B71C-7270DB973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9/3/20XX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BC03C0-6EB7-4633-967C-12C35768B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FF4306-91CD-4B7B-8A53-34BE8F997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A9DAA-006C-4F4B-980E-E3DF019B24E2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7596AF9-469C-436D-B7D2-77952EF1825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32910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DFF36D6-399B-43E3-84DD-9FC5119EC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9/3/20XX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0234AB7-3B85-4028-A500-5A1BDBF45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1F40F0-9909-442F-BBA4-409D061ED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A9DAA-006C-4F4B-980E-E3DF019B24E2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53C1207-D1C8-49E3-8837-E2B89D366FA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08676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0F214-646F-4D81-AD12-65628EC987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F71768-C3FA-49EF-99EF-06E6C3B284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DA6F24-ED6C-4D12-A9D6-EE37FBD686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E6AACE-FAFB-4934-8E3C-AB5B21635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9/3/20XX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1533EA-D0F8-4C79-8721-F190DE2D2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59BAC9-F101-4394-BBA4-3D21A3497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A9DAA-006C-4F4B-980E-E3DF019B24E2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F3A79C9-7EDC-44F6-AC48-5DD98A7695AD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68059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CB71F-B6C2-4866-BC97-304F78816E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5ED73B-8413-478D-80D7-B78B69763B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BDF226-1B94-4D2D-98B3-7B932FB17D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0C4E9A-CA29-4CCD-ACFA-B29F80FBA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9/3/20XX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A5B7BE-3F1B-4FF3-B1D7-6E39B99D0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2F18F1-E27E-470E-AE13-4755DEE63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A9DAA-006C-4F4B-980E-E3DF019B24E2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0F08750-B7F2-4119-B151-68DE77481335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07755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2 Slide">
    <p:bg>
      <p:bgPr>
        <a:gradFill>
          <a:gsLst>
            <a:gs pos="100000">
              <a:schemeClr val="accent4"/>
            </a:gs>
            <a:gs pos="0">
              <a:schemeClr val="accent2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40AAD-80AF-40E7-BE3F-43D32FC68E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98448" y="594360"/>
            <a:ext cx="6272784" cy="2843784"/>
          </a:xfrm>
        </p:spPr>
        <p:txBody>
          <a:bodyPr anchor="b"/>
          <a:lstStyle>
            <a:lvl1pPr algn="l">
              <a:defRPr sz="5400" b="1" i="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80FBD9-0977-4B2B-9318-30774BB094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41848" y="4700016"/>
            <a:ext cx="5093208" cy="1197864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E825845-66DD-4B77-A729-CD97D156FE6C}"/>
              </a:ext>
            </a:extLst>
          </p:cNvPr>
          <p:cNvCxnSpPr>
            <a:cxnSpLocks/>
          </p:cNvCxnSpPr>
          <p:nvPr userDrawn="1"/>
        </p:nvCxnSpPr>
        <p:spPr>
          <a:xfrm>
            <a:off x="1301262" y="3496322"/>
            <a:ext cx="0" cy="3352800"/>
          </a:xfrm>
          <a:prstGeom prst="line">
            <a:avLst/>
          </a:prstGeom>
          <a:ln w="25400" cap="sq">
            <a:solidFill>
              <a:schemeClr val="bg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Graphic 12">
            <a:extLst>
              <a:ext uri="{FF2B5EF4-FFF2-40B4-BE49-F238E27FC236}">
                <a16:creationId xmlns:a16="http://schemas.microsoft.com/office/drawing/2014/main" id="{818B4386-1FCF-4ACE-BE25-AF9CC5E2256F}"/>
              </a:ext>
            </a:extLst>
          </p:cNvPr>
          <p:cNvSpPr/>
          <p:nvPr userDrawn="1"/>
        </p:nvSpPr>
        <p:spPr>
          <a:xfrm>
            <a:off x="8217780" y="2973840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bg1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1" name="Graphic 13">
            <a:extLst>
              <a:ext uri="{FF2B5EF4-FFF2-40B4-BE49-F238E27FC236}">
                <a16:creationId xmlns:a16="http://schemas.microsoft.com/office/drawing/2014/main" id="{19319560-50ED-4963-A2CF-74663239D426}"/>
              </a:ext>
            </a:extLst>
          </p:cNvPr>
          <p:cNvSpPr/>
          <p:nvPr userDrawn="1"/>
        </p:nvSpPr>
        <p:spPr>
          <a:xfrm>
            <a:off x="7859002" y="2744546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chemeClr val="bg1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3" name="Graphic 15">
            <a:extLst>
              <a:ext uri="{FF2B5EF4-FFF2-40B4-BE49-F238E27FC236}">
                <a16:creationId xmlns:a16="http://schemas.microsoft.com/office/drawing/2014/main" id="{E5ABBDAD-943D-48F3-9C80-B29C48966C79}"/>
              </a:ext>
            </a:extLst>
          </p:cNvPr>
          <p:cNvSpPr/>
          <p:nvPr userDrawn="1"/>
        </p:nvSpPr>
        <p:spPr>
          <a:xfrm>
            <a:off x="7843462" y="3198265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bg1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7906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bg>
      <p:bgPr>
        <a:gradFill>
          <a:gsLst>
            <a:gs pos="100000">
              <a:schemeClr val="accent4"/>
            </a:gs>
            <a:gs pos="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34120D15-E48C-4FBE-BB95-24DB36D9F45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366432" y="2530058"/>
            <a:ext cx="3707972" cy="3707971"/>
          </a:xfrm>
          <a:custGeom>
            <a:avLst/>
            <a:gdLst>
              <a:gd name="connsiteX0" fmla="*/ 1853986 w 3707972"/>
              <a:gd name="connsiteY0" fmla="*/ 0 h 3707971"/>
              <a:gd name="connsiteX1" fmla="*/ 3707972 w 3707972"/>
              <a:gd name="connsiteY1" fmla="*/ 1853986 h 3707971"/>
              <a:gd name="connsiteX2" fmla="*/ 2043545 w 3707972"/>
              <a:gd name="connsiteY2" fmla="*/ 3698400 h 3707971"/>
              <a:gd name="connsiteX3" fmla="*/ 1854006 w 3707972"/>
              <a:gd name="connsiteY3" fmla="*/ 3707971 h 3707971"/>
              <a:gd name="connsiteX4" fmla="*/ 1853966 w 3707972"/>
              <a:gd name="connsiteY4" fmla="*/ 3707971 h 3707971"/>
              <a:gd name="connsiteX5" fmla="*/ 1664427 w 3707972"/>
              <a:gd name="connsiteY5" fmla="*/ 3698400 h 3707971"/>
              <a:gd name="connsiteX6" fmla="*/ 0 w 3707972"/>
              <a:gd name="connsiteY6" fmla="*/ 1853986 h 3707971"/>
              <a:gd name="connsiteX7" fmla="*/ 1853986 w 3707972"/>
              <a:gd name="connsiteY7" fmla="*/ 0 h 3707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07972" h="3707971">
                <a:moveTo>
                  <a:pt x="1853986" y="0"/>
                </a:moveTo>
                <a:cubicBezTo>
                  <a:pt x="2877914" y="0"/>
                  <a:pt x="3707972" y="830058"/>
                  <a:pt x="3707972" y="1853986"/>
                </a:cubicBezTo>
                <a:cubicBezTo>
                  <a:pt x="3707972" y="2813919"/>
                  <a:pt x="2978429" y="3603458"/>
                  <a:pt x="2043545" y="3698400"/>
                </a:cubicBezTo>
                <a:lnTo>
                  <a:pt x="1854006" y="3707971"/>
                </a:lnTo>
                <a:lnTo>
                  <a:pt x="1853966" y="3707971"/>
                </a:lnTo>
                <a:lnTo>
                  <a:pt x="1664427" y="3698400"/>
                </a:lnTo>
                <a:cubicBezTo>
                  <a:pt x="729543" y="3603458"/>
                  <a:pt x="0" y="2813919"/>
                  <a:pt x="0" y="1853986"/>
                </a:cubicBezTo>
                <a:cubicBezTo>
                  <a:pt x="0" y="830058"/>
                  <a:pt x="830058" y="0"/>
                  <a:pt x="1853986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 sz="16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69F227-D21C-48B3-828A-6BFA9585E8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02936" y="585216"/>
            <a:ext cx="5833872" cy="2276856"/>
          </a:xfrm>
        </p:spPr>
        <p:txBody>
          <a:bodyPr anchor="b"/>
          <a:lstStyle>
            <a:lvl1pPr algn="r">
              <a:defRPr sz="6000" b="1" cap="all" spc="4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F1DFFF-E5C5-43DF-B71C-7270DB97372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58368" y="201168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9/3/20XX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BC03C0-6EB7-4633-967C-12C35768B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-548640" y="1938528"/>
            <a:ext cx="278892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FF4306-91CD-4B7B-8A53-34BE8F997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201168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8DA9DAA-006C-4F4B-980E-E3DF019B24E2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3AE7F8D-AE68-4A83-BAB5-3A97D473CE3C}"/>
              </a:ext>
            </a:extLst>
          </p:cNvPr>
          <p:cNvCxnSpPr>
            <a:cxnSpLocks/>
          </p:cNvCxnSpPr>
          <p:nvPr userDrawn="1"/>
        </p:nvCxnSpPr>
        <p:spPr>
          <a:xfrm>
            <a:off x="856114" y="3503032"/>
            <a:ext cx="0" cy="3346090"/>
          </a:xfrm>
          <a:prstGeom prst="line">
            <a:avLst/>
          </a:prstGeom>
          <a:ln w="25400" cap="sq">
            <a:solidFill>
              <a:schemeClr val="bg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A928810C-E773-43AE-A2A1-4073955CC8D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02936" y="3127248"/>
            <a:ext cx="5833872" cy="3118104"/>
          </a:xfrm>
        </p:spPr>
        <p:txBody>
          <a:bodyPr/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Graphic 12">
            <a:extLst>
              <a:ext uri="{FF2B5EF4-FFF2-40B4-BE49-F238E27FC236}">
                <a16:creationId xmlns:a16="http://schemas.microsoft.com/office/drawing/2014/main" id="{EA1B6985-3E5A-40F4-9268-D4AB3BBF8C91}"/>
              </a:ext>
            </a:extLst>
          </p:cNvPr>
          <p:cNvSpPr/>
          <p:nvPr userDrawn="1"/>
        </p:nvSpPr>
        <p:spPr>
          <a:xfrm>
            <a:off x="4745394" y="2760277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bg1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3" name="Graphic 13">
            <a:extLst>
              <a:ext uri="{FF2B5EF4-FFF2-40B4-BE49-F238E27FC236}">
                <a16:creationId xmlns:a16="http://schemas.microsoft.com/office/drawing/2014/main" id="{338BC906-9D03-4280-85E8-21A81BC21D73}"/>
              </a:ext>
            </a:extLst>
          </p:cNvPr>
          <p:cNvSpPr/>
          <p:nvPr userDrawn="1"/>
        </p:nvSpPr>
        <p:spPr>
          <a:xfrm>
            <a:off x="4386614" y="2530982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bg1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7" name="Graphic 15">
            <a:extLst>
              <a:ext uri="{FF2B5EF4-FFF2-40B4-BE49-F238E27FC236}">
                <a16:creationId xmlns:a16="http://schemas.microsoft.com/office/drawing/2014/main" id="{C5C06D53-C9F6-47E8-BFE1-B8193A1AED8B}"/>
              </a:ext>
            </a:extLst>
          </p:cNvPr>
          <p:cNvSpPr/>
          <p:nvPr userDrawn="1"/>
        </p:nvSpPr>
        <p:spPr>
          <a:xfrm>
            <a:off x="1669987" y="6031572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bg1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7687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E62FC6D8-DD87-4B93-8491-43C84EE63FE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451965" y="1665520"/>
            <a:ext cx="4266960" cy="4266968"/>
          </a:xfrm>
          <a:custGeom>
            <a:avLst/>
            <a:gdLst>
              <a:gd name="connsiteX0" fmla="*/ 2133823 w 4266960"/>
              <a:gd name="connsiteY0" fmla="*/ 0 h 4266968"/>
              <a:gd name="connsiteX1" fmla="*/ 4256628 w 4266960"/>
              <a:gd name="connsiteY1" fmla="*/ 1915652 h 4266968"/>
              <a:gd name="connsiteX2" fmla="*/ 4266960 w 4266960"/>
              <a:gd name="connsiteY2" fmla="*/ 2120258 h 4266968"/>
              <a:gd name="connsiteX3" fmla="*/ 4266960 w 4266960"/>
              <a:gd name="connsiteY3" fmla="*/ 2147389 h 4266968"/>
              <a:gd name="connsiteX4" fmla="*/ 4256628 w 4266960"/>
              <a:gd name="connsiteY4" fmla="*/ 2351994 h 4266968"/>
              <a:gd name="connsiteX5" fmla="*/ 2351994 w 4266960"/>
              <a:gd name="connsiteY5" fmla="*/ 4256629 h 4266968"/>
              <a:gd name="connsiteX6" fmla="*/ 2147230 w 4266960"/>
              <a:gd name="connsiteY6" fmla="*/ 4266968 h 4266968"/>
              <a:gd name="connsiteX7" fmla="*/ 2120416 w 4266960"/>
              <a:gd name="connsiteY7" fmla="*/ 4266968 h 4266968"/>
              <a:gd name="connsiteX8" fmla="*/ 1915652 w 4266960"/>
              <a:gd name="connsiteY8" fmla="*/ 4256629 h 4266968"/>
              <a:gd name="connsiteX9" fmla="*/ 0 w 4266960"/>
              <a:gd name="connsiteY9" fmla="*/ 2133823 h 4266968"/>
              <a:gd name="connsiteX10" fmla="*/ 2133823 w 4266960"/>
              <a:gd name="connsiteY10" fmla="*/ 0 h 4266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66960" h="4266968">
                <a:moveTo>
                  <a:pt x="2133823" y="0"/>
                </a:moveTo>
                <a:cubicBezTo>
                  <a:pt x="3238644" y="0"/>
                  <a:pt x="4147355" y="839660"/>
                  <a:pt x="4256628" y="1915652"/>
                </a:cubicBezTo>
                <a:lnTo>
                  <a:pt x="4266960" y="2120258"/>
                </a:lnTo>
                <a:lnTo>
                  <a:pt x="4266960" y="2147389"/>
                </a:lnTo>
                <a:lnTo>
                  <a:pt x="4256628" y="2351994"/>
                </a:lnTo>
                <a:cubicBezTo>
                  <a:pt x="4154640" y="3356254"/>
                  <a:pt x="3356253" y="4154640"/>
                  <a:pt x="2351994" y="4256629"/>
                </a:cubicBezTo>
                <a:lnTo>
                  <a:pt x="2147230" y="4266968"/>
                </a:lnTo>
                <a:lnTo>
                  <a:pt x="2120416" y="4266968"/>
                </a:lnTo>
                <a:lnTo>
                  <a:pt x="1915652" y="4256629"/>
                </a:lnTo>
                <a:cubicBezTo>
                  <a:pt x="839660" y="4147356"/>
                  <a:pt x="0" y="3238645"/>
                  <a:pt x="0" y="2133823"/>
                </a:cubicBezTo>
                <a:cubicBezTo>
                  <a:pt x="0" y="955346"/>
                  <a:pt x="955346" y="0"/>
                  <a:pt x="2133823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96CF8C-1EA0-4E47-AC60-CAC3B80A3C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1335024"/>
            <a:ext cx="6190488" cy="1179576"/>
          </a:xfrm>
        </p:spPr>
        <p:txBody>
          <a:bodyPr lIns="91440" tIns="45720" rIns="91440" bIns="45720"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8CABF8-19D8-4F3C-994F-4D35EC7A2C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0392" y="2825496"/>
            <a:ext cx="6190488" cy="3346704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2000"/>
            </a:lvl1pPr>
            <a:lvl2pPr marL="228600">
              <a:defRPr sz="1800"/>
            </a:lvl2pPr>
            <a:lvl3pPr marL="457200">
              <a:defRPr sz="1600"/>
            </a:lvl3pPr>
            <a:lvl4pPr marL="68580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97BB2D-4E2C-4490-A2A3-4B68BCC5D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9/3/20XX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40F15D-DD72-46D5-BF0F-F50647107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964424" y="621792"/>
            <a:ext cx="4114800" cy="365125"/>
          </a:xfrm>
        </p:spPr>
        <p:txBody>
          <a:bodyPr/>
          <a:lstStyle>
            <a:lvl1pPr>
              <a:defRPr baseline="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66FD4D-815A-431C-ADEF-DE6F236F6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D8DA9DAA-006C-4F4B-980E-E3DF019B24E2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A8B3D0E-ED3F-46FA-AE79-5FEFDE9168E3}"/>
              </a:ext>
            </a:extLst>
          </p:cNvPr>
          <p:cNvCxnSpPr>
            <a:cxnSpLocks/>
          </p:cNvCxnSpPr>
          <p:nvPr userDrawn="1"/>
        </p:nvCxnSpPr>
        <p:spPr>
          <a:xfrm>
            <a:off x="0" y="806470"/>
            <a:ext cx="7903723" cy="0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08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Graphic 10">
            <a:extLst>
              <a:ext uri="{FF2B5EF4-FFF2-40B4-BE49-F238E27FC236}">
                <a16:creationId xmlns:a16="http://schemas.microsoft.com/office/drawing/2014/main" id="{AAD06B87-D9B2-4F94-B734-A8F039A2033F}"/>
              </a:ext>
            </a:extLst>
          </p:cNvPr>
          <p:cNvSpPr/>
          <p:nvPr userDrawn="1"/>
        </p:nvSpPr>
        <p:spPr>
          <a:xfrm>
            <a:off x="11281590" y="2070656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2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9" name="Graphic 11">
            <a:extLst>
              <a:ext uri="{FF2B5EF4-FFF2-40B4-BE49-F238E27FC236}">
                <a16:creationId xmlns:a16="http://schemas.microsoft.com/office/drawing/2014/main" id="{BB13A13C-36EA-4B13-9175-C5FE95B34D33}"/>
              </a:ext>
            </a:extLst>
          </p:cNvPr>
          <p:cNvSpPr/>
          <p:nvPr userDrawn="1"/>
        </p:nvSpPr>
        <p:spPr>
          <a:xfrm>
            <a:off x="10969280" y="1780012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accent2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7111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ection Header">
    <p:bg>
      <p:bgPr>
        <a:gradFill>
          <a:gsLst>
            <a:gs pos="100000">
              <a:schemeClr val="accent4"/>
            </a:gs>
            <a:gs pos="0">
              <a:schemeClr val="accent2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40AAD-80AF-40E7-BE3F-43D32FC68E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63040"/>
            <a:ext cx="9144000" cy="2340864"/>
          </a:xfrm>
        </p:spPr>
        <p:txBody>
          <a:bodyPr anchor="b">
            <a:normAutofit/>
          </a:bodyPr>
          <a:lstStyle>
            <a:lvl1pPr algn="ctr">
              <a:defRPr sz="6000" b="1" i="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80FBD9-0977-4B2B-9318-30774BB094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7048" y="3858768"/>
            <a:ext cx="9144000" cy="132588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Graphic 12">
            <a:extLst>
              <a:ext uri="{FF2B5EF4-FFF2-40B4-BE49-F238E27FC236}">
                <a16:creationId xmlns:a16="http://schemas.microsoft.com/office/drawing/2014/main" id="{8A41917E-4B97-447C-98AB-970D625F1DE6}"/>
              </a:ext>
            </a:extLst>
          </p:cNvPr>
          <p:cNvSpPr/>
          <p:nvPr userDrawn="1"/>
        </p:nvSpPr>
        <p:spPr>
          <a:xfrm>
            <a:off x="10772266" y="3054359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bg1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5" name="Graphic 13">
            <a:extLst>
              <a:ext uri="{FF2B5EF4-FFF2-40B4-BE49-F238E27FC236}">
                <a16:creationId xmlns:a16="http://schemas.microsoft.com/office/drawing/2014/main" id="{3B3FD238-4561-4AF8-A1F1-185B0CAFE2AC}"/>
              </a:ext>
            </a:extLst>
          </p:cNvPr>
          <p:cNvSpPr/>
          <p:nvPr userDrawn="1"/>
        </p:nvSpPr>
        <p:spPr>
          <a:xfrm>
            <a:off x="10724364" y="2515838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bg1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6" name="Graphic 15">
            <a:extLst>
              <a:ext uri="{FF2B5EF4-FFF2-40B4-BE49-F238E27FC236}">
                <a16:creationId xmlns:a16="http://schemas.microsoft.com/office/drawing/2014/main" id="{BAB9414C-AE69-4648-873E-9CE6B2DF8A71}"/>
              </a:ext>
            </a:extLst>
          </p:cNvPr>
          <p:cNvSpPr/>
          <p:nvPr userDrawn="1"/>
        </p:nvSpPr>
        <p:spPr>
          <a:xfrm>
            <a:off x="11024834" y="2787572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bg1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7" name="Graphic 22">
            <a:extLst>
              <a:ext uri="{FF2B5EF4-FFF2-40B4-BE49-F238E27FC236}">
                <a16:creationId xmlns:a16="http://schemas.microsoft.com/office/drawing/2014/main" id="{3BF75235-4E6E-4184-82A5-EE6FE7993BBC}"/>
              </a:ext>
            </a:extLst>
          </p:cNvPr>
          <p:cNvSpPr/>
          <p:nvPr userDrawn="1"/>
        </p:nvSpPr>
        <p:spPr>
          <a:xfrm>
            <a:off x="1261869" y="2633448"/>
            <a:ext cx="151536" cy="151536"/>
          </a:xfrm>
          <a:custGeom>
            <a:avLst/>
            <a:gdLst>
              <a:gd name="connsiteX0" fmla="*/ 141251 w 151536"/>
              <a:gd name="connsiteY0" fmla="*/ 65483 h 151536"/>
              <a:gd name="connsiteX1" fmla="*/ 86053 w 151536"/>
              <a:gd name="connsiteY1" fmla="*/ 65483 h 151536"/>
              <a:gd name="connsiteX2" fmla="*/ 86053 w 151536"/>
              <a:gd name="connsiteY2" fmla="*/ 10285 h 151536"/>
              <a:gd name="connsiteX3" fmla="*/ 75768 w 151536"/>
              <a:gd name="connsiteY3" fmla="*/ 0 h 151536"/>
              <a:gd name="connsiteX4" fmla="*/ 65483 w 151536"/>
              <a:gd name="connsiteY4" fmla="*/ 10285 h 151536"/>
              <a:gd name="connsiteX5" fmla="*/ 65483 w 151536"/>
              <a:gd name="connsiteY5" fmla="*/ 65483 h 151536"/>
              <a:gd name="connsiteX6" fmla="*/ 10285 w 151536"/>
              <a:gd name="connsiteY6" fmla="*/ 65483 h 151536"/>
              <a:gd name="connsiteX7" fmla="*/ 0 w 151536"/>
              <a:gd name="connsiteY7" fmla="*/ 75768 h 151536"/>
              <a:gd name="connsiteX8" fmla="*/ 10285 w 151536"/>
              <a:gd name="connsiteY8" fmla="*/ 86053 h 151536"/>
              <a:gd name="connsiteX9" fmla="*/ 65483 w 151536"/>
              <a:gd name="connsiteY9" fmla="*/ 86053 h 151536"/>
              <a:gd name="connsiteX10" fmla="*/ 65483 w 151536"/>
              <a:gd name="connsiteY10" fmla="*/ 141251 h 151536"/>
              <a:gd name="connsiteX11" fmla="*/ 75768 w 151536"/>
              <a:gd name="connsiteY11" fmla="*/ 151536 h 151536"/>
              <a:gd name="connsiteX12" fmla="*/ 86053 w 151536"/>
              <a:gd name="connsiteY12" fmla="*/ 141251 h 151536"/>
              <a:gd name="connsiteX13" fmla="*/ 86053 w 151536"/>
              <a:gd name="connsiteY13" fmla="*/ 86053 h 151536"/>
              <a:gd name="connsiteX14" fmla="*/ 141251 w 151536"/>
              <a:gd name="connsiteY14" fmla="*/ 86053 h 151536"/>
              <a:gd name="connsiteX15" fmla="*/ 151536 w 151536"/>
              <a:gd name="connsiteY15" fmla="*/ 75768 h 151536"/>
              <a:gd name="connsiteX16" fmla="*/ 141251 w 151536"/>
              <a:gd name="connsiteY16" fmla="*/ 65483 h 151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51536" h="151536">
                <a:moveTo>
                  <a:pt x="141251" y="65483"/>
                </a:moveTo>
                <a:lnTo>
                  <a:pt x="86053" y="65483"/>
                </a:lnTo>
                <a:lnTo>
                  <a:pt x="86053" y="10285"/>
                </a:lnTo>
                <a:cubicBezTo>
                  <a:pt x="86053" y="4605"/>
                  <a:pt x="81448" y="0"/>
                  <a:pt x="75768" y="0"/>
                </a:cubicBezTo>
                <a:cubicBezTo>
                  <a:pt x="70088" y="0"/>
                  <a:pt x="65483" y="4605"/>
                  <a:pt x="65483" y="10285"/>
                </a:cubicBezTo>
                <a:lnTo>
                  <a:pt x="65483" y="65483"/>
                </a:lnTo>
                <a:lnTo>
                  <a:pt x="10285" y="65483"/>
                </a:lnTo>
                <a:cubicBezTo>
                  <a:pt x="4605" y="65483"/>
                  <a:pt x="0" y="70088"/>
                  <a:pt x="0" y="75768"/>
                </a:cubicBezTo>
                <a:cubicBezTo>
                  <a:pt x="0" y="81448"/>
                  <a:pt x="4605" y="86053"/>
                  <a:pt x="10285" y="86053"/>
                </a:cubicBezTo>
                <a:lnTo>
                  <a:pt x="65483" y="86053"/>
                </a:lnTo>
                <a:lnTo>
                  <a:pt x="65483" y="141251"/>
                </a:lnTo>
                <a:cubicBezTo>
                  <a:pt x="65483" y="146931"/>
                  <a:pt x="70088" y="151536"/>
                  <a:pt x="75768" y="151536"/>
                </a:cubicBezTo>
                <a:cubicBezTo>
                  <a:pt x="81448" y="151536"/>
                  <a:pt x="86053" y="146931"/>
                  <a:pt x="86053" y="141251"/>
                </a:cubicBezTo>
                <a:lnTo>
                  <a:pt x="86053" y="86053"/>
                </a:lnTo>
                <a:lnTo>
                  <a:pt x="141251" y="86053"/>
                </a:lnTo>
                <a:cubicBezTo>
                  <a:pt x="146931" y="86053"/>
                  <a:pt x="151536" y="81448"/>
                  <a:pt x="151536" y="75768"/>
                </a:cubicBezTo>
                <a:cubicBezTo>
                  <a:pt x="151536" y="70088"/>
                  <a:pt x="146931" y="65483"/>
                  <a:pt x="141251" y="65483"/>
                </a:cubicBezTo>
                <a:close/>
              </a:path>
            </a:pathLst>
          </a:custGeom>
          <a:solidFill>
            <a:schemeClr val="bg1"/>
          </a:solidFill>
          <a:ln w="64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1" name="Graphic 21">
            <a:extLst>
              <a:ext uri="{FF2B5EF4-FFF2-40B4-BE49-F238E27FC236}">
                <a16:creationId xmlns:a16="http://schemas.microsoft.com/office/drawing/2014/main" id="{E66FE37C-2F4B-42DA-BFF6-92DD00BDC49B}"/>
              </a:ext>
            </a:extLst>
          </p:cNvPr>
          <p:cNvSpPr/>
          <p:nvPr userDrawn="1"/>
        </p:nvSpPr>
        <p:spPr>
          <a:xfrm>
            <a:off x="1064053" y="3083338"/>
            <a:ext cx="95759" cy="95759"/>
          </a:xfrm>
          <a:custGeom>
            <a:avLst/>
            <a:gdLst>
              <a:gd name="connsiteX0" fmla="*/ 95759 w 95759"/>
              <a:gd name="connsiteY0" fmla="*/ 47880 h 95759"/>
              <a:gd name="connsiteX1" fmla="*/ 47880 w 95759"/>
              <a:gd name="connsiteY1" fmla="*/ 95759 h 95759"/>
              <a:gd name="connsiteX2" fmla="*/ 0 w 95759"/>
              <a:gd name="connsiteY2" fmla="*/ 47880 h 95759"/>
              <a:gd name="connsiteX3" fmla="*/ 47880 w 95759"/>
              <a:gd name="connsiteY3" fmla="*/ 0 h 95759"/>
              <a:gd name="connsiteX4" fmla="*/ 95759 w 95759"/>
              <a:gd name="connsiteY4" fmla="*/ 47880 h 95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759" h="95759">
                <a:moveTo>
                  <a:pt x="95759" y="47880"/>
                </a:moveTo>
                <a:cubicBezTo>
                  <a:pt x="95759" y="74323"/>
                  <a:pt x="74323" y="95759"/>
                  <a:pt x="47880" y="95759"/>
                </a:cubicBezTo>
                <a:cubicBezTo>
                  <a:pt x="21436" y="95759"/>
                  <a:pt x="0" y="74323"/>
                  <a:pt x="0" y="47880"/>
                </a:cubicBezTo>
                <a:cubicBezTo>
                  <a:pt x="0" y="21436"/>
                  <a:pt x="21436" y="0"/>
                  <a:pt x="47880" y="0"/>
                </a:cubicBezTo>
                <a:cubicBezTo>
                  <a:pt x="74323" y="0"/>
                  <a:pt x="95759" y="21436"/>
                  <a:pt x="95759" y="47880"/>
                </a:cubicBezTo>
                <a:close/>
              </a:path>
            </a:pathLst>
          </a:custGeom>
          <a:solidFill>
            <a:schemeClr val="bg1"/>
          </a:solidFill>
          <a:ln w="469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3" name="Graphic 23">
            <a:extLst>
              <a:ext uri="{FF2B5EF4-FFF2-40B4-BE49-F238E27FC236}">
                <a16:creationId xmlns:a16="http://schemas.microsoft.com/office/drawing/2014/main" id="{DDD38822-731A-48DA-A8A0-FBBAF7A6D65D}"/>
              </a:ext>
            </a:extLst>
          </p:cNvPr>
          <p:cNvSpPr/>
          <p:nvPr userDrawn="1"/>
        </p:nvSpPr>
        <p:spPr>
          <a:xfrm>
            <a:off x="1413405" y="3492870"/>
            <a:ext cx="108625" cy="108625"/>
          </a:xfrm>
          <a:custGeom>
            <a:avLst/>
            <a:gdLst>
              <a:gd name="connsiteX0" fmla="*/ 54313 w 108625"/>
              <a:gd name="connsiteY0" fmla="*/ 16053 h 108625"/>
              <a:gd name="connsiteX1" fmla="*/ 92572 w 108625"/>
              <a:gd name="connsiteY1" fmla="*/ 54313 h 108625"/>
              <a:gd name="connsiteX2" fmla="*/ 54313 w 108625"/>
              <a:gd name="connsiteY2" fmla="*/ 92572 h 108625"/>
              <a:gd name="connsiteX3" fmla="*/ 16053 w 108625"/>
              <a:gd name="connsiteY3" fmla="*/ 54313 h 108625"/>
              <a:gd name="connsiteX4" fmla="*/ 54313 w 108625"/>
              <a:gd name="connsiteY4" fmla="*/ 16053 h 108625"/>
              <a:gd name="connsiteX5" fmla="*/ 54313 w 108625"/>
              <a:gd name="connsiteY5" fmla="*/ 0 h 108625"/>
              <a:gd name="connsiteX6" fmla="*/ 0 w 108625"/>
              <a:gd name="connsiteY6" fmla="*/ 54313 h 108625"/>
              <a:gd name="connsiteX7" fmla="*/ 54313 w 108625"/>
              <a:gd name="connsiteY7" fmla="*/ 108625 h 108625"/>
              <a:gd name="connsiteX8" fmla="*/ 108625 w 108625"/>
              <a:gd name="connsiteY8" fmla="*/ 54313 h 108625"/>
              <a:gd name="connsiteX9" fmla="*/ 54313 w 108625"/>
              <a:gd name="connsiteY9" fmla="*/ 0 h 10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8625" h="108625">
                <a:moveTo>
                  <a:pt x="54313" y="16053"/>
                </a:moveTo>
                <a:cubicBezTo>
                  <a:pt x="75442" y="16053"/>
                  <a:pt x="92572" y="33182"/>
                  <a:pt x="92572" y="54313"/>
                </a:cubicBezTo>
                <a:cubicBezTo>
                  <a:pt x="92572" y="75442"/>
                  <a:pt x="75442" y="92572"/>
                  <a:pt x="54313" y="92572"/>
                </a:cubicBezTo>
                <a:cubicBezTo>
                  <a:pt x="33182" y="92572"/>
                  <a:pt x="16053" y="75442"/>
                  <a:pt x="16053" y="54313"/>
                </a:cubicBezTo>
                <a:cubicBezTo>
                  <a:pt x="16074" y="33191"/>
                  <a:pt x="33191" y="16074"/>
                  <a:pt x="54313" y="16053"/>
                </a:cubicBezTo>
                <a:moveTo>
                  <a:pt x="54313" y="0"/>
                </a:moveTo>
                <a:cubicBezTo>
                  <a:pt x="24317" y="0"/>
                  <a:pt x="0" y="24317"/>
                  <a:pt x="0" y="54313"/>
                </a:cubicBezTo>
                <a:cubicBezTo>
                  <a:pt x="0" y="84309"/>
                  <a:pt x="24317" y="108625"/>
                  <a:pt x="54313" y="108625"/>
                </a:cubicBezTo>
                <a:cubicBezTo>
                  <a:pt x="84309" y="108625"/>
                  <a:pt x="108625" y="84309"/>
                  <a:pt x="108625" y="54313"/>
                </a:cubicBezTo>
                <a:cubicBezTo>
                  <a:pt x="108625" y="24317"/>
                  <a:pt x="84309" y="0"/>
                  <a:pt x="54313" y="0"/>
                </a:cubicBezTo>
                <a:close/>
              </a:path>
            </a:pathLst>
          </a:custGeom>
          <a:solidFill>
            <a:schemeClr val="bg1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2482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6CF8C-1EA0-4E47-AC60-CAC3B80A3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8CABF8-19D8-4F3C-994F-4D35EC7A2C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66FD4D-815A-431C-ADEF-DE6F236F6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A9DAA-006C-4F4B-980E-E3DF019B24E2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C05CAAB-DBA2-4548-AD5F-01BB97FBB207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1745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40AAD-80AF-40E7-BE3F-43D32FC68E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91656" y="841248"/>
            <a:ext cx="4434840" cy="3236976"/>
          </a:xfrm>
        </p:spPr>
        <p:txBody>
          <a:bodyPr anchor="b"/>
          <a:lstStyle>
            <a:lvl1pPr algn="l">
              <a:lnSpc>
                <a:spcPct val="110000"/>
              </a:lnSpc>
              <a:spcBef>
                <a:spcPts val="1000"/>
              </a:spcBef>
              <a:defRPr sz="3600" b="0" i="0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80FBD9-0977-4B2B-9318-30774BB094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91655" y="4498848"/>
            <a:ext cx="4434835" cy="510474"/>
          </a:xfrm>
        </p:spPr>
        <p:txBody>
          <a:bodyPr/>
          <a:lstStyle>
            <a:lvl1pPr marL="0" indent="0" algn="l">
              <a:lnSpc>
                <a:spcPct val="110000"/>
              </a:lnSpc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8C2A2A-62DB-40C0-8AE7-CB9B98649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9811512" y="1591056"/>
            <a:ext cx="3547872" cy="365125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01EAA4-F44C-4C1F-B8E3-1A3005300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D8DA9DAA-006C-4F4B-980E-E3DF019B24E2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939C974-0ED4-4915-BBF7-1FB00C18AD45}"/>
              </a:ext>
            </a:extLst>
          </p:cNvPr>
          <p:cNvCxnSpPr>
            <a:cxnSpLocks/>
          </p:cNvCxnSpPr>
          <p:nvPr userDrawn="1"/>
        </p:nvCxnSpPr>
        <p:spPr>
          <a:xfrm>
            <a:off x="11586162" y="3619272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515930B2-E36D-4D05-A6B3-CA1BF61D50CC}"/>
              </a:ext>
            </a:extLst>
          </p:cNvPr>
          <p:cNvSpPr/>
          <p:nvPr userDrawn="1"/>
        </p:nvSpPr>
        <p:spPr>
          <a:xfrm>
            <a:off x="0" y="0"/>
            <a:ext cx="5779911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9CEC7E0F-60E8-418B-978D-C607C82E97F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83464" y="301752"/>
            <a:ext cx="5221224" cy="6263640"/>
          </a:xfrm>
        </p:spPr>
        <p:txBody>
          <a:bodyPr anchor="ctr"/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9048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bg>
      <p:bgPr>
        <a:gradFill>
          <a:gsLst>
            <a:gs pos="100000">
              <a:schemeClr val="accent4"/>
            </a:gs>
            <a:gs pos="0">
              <a:schemeClr val="accent2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6CF8C-1EA0-4E47-AC60-CAC3B80A3C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6072" y="365125"/>
            <a:ext cx="10771632" cy="1325563"/>
          </a:xfrm>
        </p:spPr>
        <p:txBody>
          <a:bodyPr/>
          <a:lstStyle>
            <a:lvl1pPr>
              <a:defRPr sz="54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8CABF8-19D8-4F3C-994F-4D35EC7A2C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072" y="1825625"/>
            <a:ext cx="10771632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97BB2D-4E2C-4490-A2A3-4B68BCC5D2F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58368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9/3/20XX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40F15D-DD72-46D5-BF0F-F50647107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503920" y="841248"/>
            <a:ext cx="36301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66FD4D-815A-431C-ADEF-DE6F236F6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8DA9DAA-006C-4F4B-980E-E3DF019B24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Graphic 22">
            <a:extLst>
              <a:ext uri="{FF2B5EF4-FFF2-40B4-BE49-F238E27FC236}">
                <a16:creationId xmlns:a16="http://schemas.microsoft.com/office/drawing/2014/main" id="{4EADA2ED-8A8C-4D17-8798-F26BF3B4CE25}"/>
              </a:ext>
            </a:extLst>
          </p:cNvPr>
          <p:cNvSpPr/>
          <p:nvPr userDrawn="1"/>
        </p:nvSpPr>
        <p:spPr>
          <a:xfrm>
            <a:off x="11202264" y="344083"/>
            <a:ext cx="151536" cy="151536"/>
          </a:xfrm>
          <a:custGeom>
            <a:avLst/>
            <a:gdLst>
              <a:gd name="connsiteX0" fmla="*/ 141251 w 151536"/>
              <a:gd name="connsiteY0" fmla="*/ 65483 h 151536"/>
              <a:gd name="connsiteX1" fmla="*/ 86053 w 151536"/>
              <a:gd name="connsiteY1" fmla="*/ 65483 h 151536"/>
              <a:gd name="connsiteX2" fmla="*/ 86053 w 151536"/>
              <a:gd name="connsiteY2" fmla="*/ 10285 h 151536"/>
              <a:gd name="connsiteX3" fmla="*/ 75768 w 151536"/>
              <a:gd name="connsiteY3" fmla="*/ 0 h 151536"/>
              <a:gd name="connsiteX4" fmla="*/ 65483 w 151536"/>
              <a:gd name="connsiteY4" fmla="*/ 10285 h 151536"/>
              <a:gd name="connsiteX5" fmla="*/ 65483 w 151536"/>
              <a:gd name="connsiteY5" fmla="*/ 65483 h 151536"/>
              <a:gd name="connsiteX6" fmla="*/ 10285 w 151536"/>
              <a:gd name="connsiteY6" fmla="*/ 65483 h 151536"/>
              <a:gd name="connsiteX7" fmla="*/ 0 w 151536"/>
              <a:gd name="connsiteY7" fmla="*/ 75768 h 151536"/>
              <a:gd name="connsiteX8" fmla="*/ 10285 w 151536"/>
              <a:gd name="connsiteY8" fmla="*/ 86053 h 151536"/>
              <a:gd name="connsiteX9" fmla="*/ 65483 w 151536"/>
              <a:gd name="connsiteY9" fmla="*/ 86053 h 151536"/>
              <a:gd name="connsiteX10" fmla="*/ 65483 w 151536"/>
              <a:gd name="connsiteY10" fmla="*/ 141251 h 151536"/>
              <a:gd name="connsiteX11" fmla="*/ 75768 w 151536"/>
              <a:gd name="connsiteY11" fmla="*/ 151536 h 151536"/>
              <a:gd name="connsiteX12" fmla="*/ 86053 w 151536"/>
              <a:gd name="connsiteY12" fmla="*/ 141251 h 151536"/>
              <a:gd name="connsiteX13" fmla="*/ 86053 w 151536"/>
              <a:gd name="connsiteY13" fmla="*/ 86053 h 151536"/>
              <a:gd name="connsiteX14" fmla="*/ 141251 w 151536"/>
              <a:gd name="connsiteY14" fmla="*/ 86053 h 151536"/>
              <a:gd name="connsiteX15" fmla="*/ 151536 w 151536"/>
              <a:gd name="connsiteY15" fmla="*/ 75768 h 151536"/>
              <a:gd name="connsiteX16" fmla="*/ 141251 w 151536"/>
              <a:gd name="connsiteY16" fmla="*/ 65483 h 151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51536" h="151536">
                <a:moveTo>
                  <a:pt x="141251" y="65483"/>
                </a:moveTo>
                <a:lnTo>
                  <a:pt x="86053" y="65483"/>
                </a:lnTo>
                <a:lnTo>
                  <a:pt x="86053" y="10285"/>
                </a:lnTo>
                <a:cubicBezTo>
                  <a:pt x="86053" y="4605"/>
                  <a:pt x="81448" y="0"/>
                  <a:pt x="75768" y="0"/>
                </a:cubicBezTo>
                <a:cubicBezTo>
                  <a:pt x="70088" y="0"/>
                  <a:pt x="65483" y="4605"/>
                  <a:pt x="65483" y="10285"/>
                </a:cubicBezTo>
                <a:lnTo>
                  <a:pt x="65483" y="65483"/>
                </a:lnTo>
                <a:lnTo>
                  <a:pt x="10285" y="65483"/>
                </a:lnTo>
                <a:cubicBezTo>
                  <a:pt x="4605" y="65483"/>
                  <a:pt x="0" y="70088"/>
                  <a:pt x="0" y="75768"/>
                </a:cubicBezTo>
                <a:cubicBezTo>
                  <a:pt x="0" y="81448"/>
                  <a:pt x="4605" y="86053"/>
                  <a:pt x="10285" y="86053"/>
                </a:cubicBezTo>
                <a:lnTo>
                  <a:pt x="65483" y="86053"/>
                </a:lnTo>
                <a:lnTo>
                  <a:pt x="65483" y="141251"/>
                </a:lnTo>
                <a:cubicBezTo>
                  <a:pt x="65483" y="146931"/>
                  <a:pt x="70088" y="151536"/>
                  <a:pt x="75768" y="151536"/>
                </a:cubicBezTo>
                <a:cubicBezTo>
                  <a:pt x="81448" y="151536"/>
                  <a:pt x="86053" y="146931"/>
                  <a:pt x="86053" y="141251"/>
                </a:cubicBezTo>
                <a:lnTo>
                  <a:pt x="86053" y="86053"/>
                </a:lnTo>
                <a:lnTo>
                  <a:pt x="141251" y="86053"/>
                </a:lnTo>
                <a:cubicBezTo>
                  <a:pt x="146931" y="86053"/>
                  <a:pt x="151536" y="81448"/>
                  <a:pt x="151536" y="75768"/>
                </a:cubicBezTo>
                <a:cubicBezTo>
                  <a:pt x="151536" y="70088"/>
                  <a:pt x="146931" y="65483"/>
                  <a:pt x="141251" y="65483"/>
                </a:cubicBezTo>
                <a:close/>
              </a:path>
            </a:pathLst>
          </a:custGeom>
          <a:solidFill>
            <a:schemeClr val="bg1"/>
          </a:solidFill>
          <a:ln w="64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1" name="Graphic 23">
            <a:extLst>
              <a:ext uri="{FF2B5EF4-FFF2-40B4-BE49-F238E27FC236}">
                <a16:creationId xmlns:a16="http://schemas.microsoft.com/office/drawing/2014/main" id="{54AB3A25-6605-4446-9E53-ACEECD25E27B}"/>
              </a:ext>
            </a:extLst>
          </p:cNvPr>
          <p:cNvSpPr/>
          <p:nvPr userDrawn="1"/>
        </p:nvSpPr>
        <p:spPr>
          <a:xfrm>
            <a:off x="11563141" y="590910"/>
            <a:ext cx="108625" cy="108625"/>
          </a:xfrm>
          <a:custGeom>
            <a:avLst/>
            <a:gdLst>
              <a:gd name="connsiteX0" fmla="*/ 54313 w 108625"/>
              <a:gd name="connsiteY0" fmla="*/ 16053 h 108625"/>
              <a:gd name="connsiteX1" fmla="*/ 92572 w 108625"/>
              <a:gd name="connsiteY1" fmla="*/ 54313 h 108625"/>
              <a:gd name="connsiteX2" fmla="*/ 54313 w 108625"/>
              <a:gd name="connsiteY2" fmla="*/ 92572 h 108625"/>
              <a:gd name="connsiteX3" fmla="*/ 16053 w 108625"/>
              <a:gd name="connsiteY3" fmla="*/ 54313 h 108625"/>
              <a:gd name="connsiteX4" fmla="*/ 54313 w 108625"/>
              <a:gd name="connsiteY4" fmla="*/ 16053 h 108625"/>
              <a:gd name="connsiteX5" fmla="*/ 54313 w 108625"/>
              <a:gd name="connsiteY5" fmla="*/ 0 h 108625"/>
              <a:gd name="connsiteX6" fmla="*/ 0 w 108625"/>
              <a:gd name="connsiteY6" fmla="*/ 54313 h 108625"/>
              <a:gd name="connsiteX7" fmla="*/ 54313 w 108625"/>
              <a:gd name="connsiteY7" fmla="*/ 108625 h 108625"/>
              <a:gd name="connsiteX8" fmla="*/ 108625 w 108625"/>
              <a:gd name="connsiteY8" fmla="*/ 54313 h 108625"/>
              <a:gd name="connsiteX9" fmla="*/ 54313 w 108625"/>
              <a:gd name="connsiteY9" fmla="*/ 0 h 10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8625" h="108625">
                <a:moveTo>
                  <a:pt x="54313" y="16053"/>
                </a:moveTo>
                <a:cubicBezTo>
                  <a:pt x="75442" y="16053"/>
                  <a:pt x="92572" y="33182"/>
                  <a:pt x="92572" y="54313"/>
                </a:cubicBezTo>
                <a:cubicBezTo>
                  <a:pt x="92572" y="75442"/>
                  <a:pt x="75442" y="92572"/>
                  <a:pt x="54313" y="92572"/>
                </a:cubicBezTo>
                <a:cubicBezTo>
                  <a:pt x="33182" y="92572"/>
                  <a:pt x="16053" y="75442"/>
                  <a:pt x="16053" y="54313"/>
                </a:cubicBezTo>
                <a:cubicBezTo>
                  <a:pt x="16074" y="33191"/>
                  <a:pt x="33191" y="16074"/>
                  <a:pt x="54313" y="16053"/>
                </a:cubicBezTo>
                <a:moveTo>
                  <a:pt x="54313" y="0"/>
                </a:moveTo>
                <a:cubicBezTo>
                  <a:pt x="24317" y="0"/>
                  <a:pt x="0" y="24317"/>
                  <a:pt x="0" y="54313"/>
                </a:cubicBezTo>
                <a:cubicBezTo>
                  <a:pt x="0" y="84309"/>
                  <a:pt x="24317" y="108625"/>
                  <a:pt x="54313" y="108625"/>
                </a:cubicBezTo>
                <a:cubicBezTo>
                  <a:pt x="84309" y="108625"/>
                  <a:pt x="108625" y="84309"/>
                  <a:pt x="108625" y="54313"/>
                </a:cubicBezTo>
                <a:cubicBezTo>
                  <a:pt x="108625" y="24317"/>
                  <a:pt x="84309" y="0"/>
                  <a:pt x="54313" y="0"/>
                </a:cubicBezTo>
                <a:close/>
              </a:path>
            </a:pathLst>
          </a:custGeom>
          <a:solidFill>
            <a:schemeClr val="bg1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263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57166-6921-4546-BA2C-99E464681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5B9122-6371-4049-B57A-33DED7DA2F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44752" y="1825625"/>
            <a:ext cx="4553712" cy="435133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14555D-0753-4312-A26B-2338813F9B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84848" y="1825625"/>
            <a:ext cx="4553712" cy="435133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FB7E8F4-3FB3-45AB-A381-9093CA95AAE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Graphic 15">
            <a:extLst>
              <a:ext uri="{FF2B5EF4-FFF2-40B4-BE49-F238E27FC236}">
                <a16:creationId xmlns:a16="http://schemas.microsoft.com/office/drawing/2014/main" id="{D8685329-C6A1-4CB4-8AAE-150D0341F6A2}"/>
              </a:ext>
            </a:extLst>
          </p:cNvPr>
          <p:cNvSpPr/>
          <p:nvPr userDrawn="1"/>
        </p:nvSpPr>
        <p:spPr>
          <a:xfrm>
            <a:off x="10508317" y="492206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accent2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2" name="Graphic 16">
            <a:extLst>
              <a:ext uri="{FF2B5EF4-FFF2-40B4-BE49-F238E27FC236}">
                <a16:creationId xmlns:a16="http://schemas.microsoft.com/office/drawing/2014/main" id="{83CE1DAA-30A3-41AE-8AE1-A7EE5C48A6F3}"/>
              </a:ext>
            </a:extLst>
          </p:cNvPr>
          <p:cNvSpPr/>
          <p:nvPr userDrawn="1"/>
        </p:nvSpPr>
        <p:spPr>
          <a:xfrm>
            <a:off x="11477944" y="1055581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2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Graphic 14">
            <a:extLst>
              <a:ext uri="{FF2B5EF4-FFF2-40B4-BE49-F238E27FC236}">
                <a16:creationId xmlns:a16="http://schemas.microsoft.com/office/drawing/2014/main" id="{065162DD-7ACB-4F9C-90DD-24C743035892}"/>
              </a:ext>
            </a:extLst>
          </p:cNvPr>
          <p:cNvSpPr/>
          <p:nvPr userDrawn="1"/>
        </p:nvSpPr>
        <p:spPr>
          <a:xfrm>
            <a:off x="11241555" y="446637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2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52880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DA4224-F4E4-47A4-ACF7-231749390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679907-DC49-4B86-A34C-C97DBC26A9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DBC8A0-34FC-4B6E-B42B-A721267D89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9/3/20XX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9AC0B6-4CC4-4E41-8A4D-F62E17F28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C0E9BD-90BD-46AE-8A0D-06796ADB76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DA9DAA-006C-4F4B-980E-E3DF019B24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9713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708" r:id="rId2"/>
    <p:sldLayoutId id="2147483717" r:id="rId3"/>
    <p:sldLayoutId id="2147483710" r:id="rId4"/>
    <p:sldLayoutId id="2147483709" r:id="rId5"/>
    <p:sldLayoutId id="2147483698" r:id="rId6"/>
    <p:sldLayoutId id="2147483713" r:id="rId7"/>
    <p:sldLayoutId id="2147483712" r:id="rId8"/>
    <p:sldLayoutId id="2147483700" r:id="rId9"/>
    <p:sldLayoutId id="2147483701" r:id="rId10"/>
    <p:sldLayoutId id="2147483716" r:id="rId11"/>
    <p:sldLayoutId id="2147483714" r:id="rId12"/>
    <p:sldLayoutId id="2147483715" r:id="rId13"/>
    <p:sldLayoutId id="2147483702" r:id="rId14"/>
    <p:sldLayoutId id="2147483703" r:id="rId15"/>
    <p:sldLayoutId id="2147483704" r:id="rId16"/>
    <p:sldLayoutId id="2147483705" r:id="rId1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A9968B-2619-4F71-AB00-4C493E1208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98448" y="1683451"/>
            <a:ext cx="7258698" cy="2843784"/>
          </a:xfrm>
        </p:spPr>
        <p:txBody>
          <a:bodyPr>
            <a:normAutofit fontScale="90000"/>
          </a:bodyPr>
          <a:lstStyle/>
          <a:p>
            <a:br>
              <a:rPr lang="en-US" sz="5400" spc="400" dirty="0">
                <a:solidFill>
                  <a:schemeClr val="bg1"/>
                </a:solidFill>
              </a:rPr>
            </a:br>
            <a:r>
              <a:rPr lang="en-US" sz="5400" spc="400" dirty="0">
                <a:solidFill>
                  <a:schemeClr val="bg1"/>
                </a:solidFill>
              </a:rPr>
              <a:t>Online Issues and parental controls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F14073-9F68-4B7E-A576-26899D58C7A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sz="2000" dirty="0">
              <a:solidFill>
                <a:schemeClr val="bg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7698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5408023-249E-34E9-99D7-783BB3A0AB19}"/>
              </a:ext>
            </a:extLst>
          </p:cNvPr>
          <p:cNvSpPr txBox="1"/>
          <p:nvPr/>
        </p:nvSpPr>
        <p:spPr>
          <a:xfrm>
            <a:off x="6650182" y="615142"/>
            <a:ext cx="37074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-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0FE30E0-7844-BCC9-3CD4-7BBE1C862C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4899" y="784905"/>
            <a:ext cx="6542202" cy="5125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9818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DDBBC93-70DF-4E4E-98E3-08124185AB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/>
              <a:t>Purpose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DE74E9-AA78-46C1-845A-0B72FA8AF35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algn="r"/>
            <a:r>
              <a:rPr lang="en-US" sz="2000" dirty="0">
                <a:solidFill>
                  <a:schemeClr val="bg1"/>
                </a:solidFill>
              </a:rPr>
              <a:t>You choose what your child can access</a:t>
            </a:r>
          </a:p>
          <a:p>
            <a:pPr algn="r"/>
            <a:endParaRPr lang="en-US" sz="2000" dirty="0">
              <a:solidFill>
                <a:schemeClr val="bg1"/>
              </a:solidFill>
            </a:endParaRPr>
          </a:p>
          <a:p>
            <a:pPr algn="r"/>
            <a:r>
              <a:rPr lang="en-US" sz="2000" dirty="0"/>
              <a:t>They can still use important safety features</a:t>
            </a:r>
          </a:p>
          <a:p>
            <a:pPr algn="r"/>
            <a:endParaRPr lang="en-US" sz="2000" dirty="0">
              <a:solidFill>
                <a:schemeClr val="bg1"/>
              </a:solidFill>
            </a:endParaRPr>
          </a:p>
          <a:p>
            <a:pPr algn="r"/>
            <a:r>
              <a:rPr lang="en-US" sz="2000" dirty="0">
                <a:solidFill>
                  <a:schemeClr val="bg1"/>
                </a:solidFill>
              </a:rPr>
              <a:t>There’s no need for constant monitoring</a:t>
            </a:r>
          </a:p>
          <a:p>
            <a:pPr algn="r"/>
            <a:endParaRPr lang="en-US" sz="2000" dirty="0">
              <a:solidFill>
                <a:schemeClr val="bg1"/>
              </a:solidFill>
            </a:endParaRPr>
          </a:p>
          <a:p>
            <a:pPr algn="r"/>
            <a:r>
              <a:rPr lang="en-US" sz="2000" dirty="0">
                <a:solidFill>
                  <a:schemeClr val="bg1"/>
                </a:solidFill>
              </a:rPr>
              <a:t>It can be altered with age</a:t>
            </a:r>
          </a:p>
        </p:txBody>
      </p:sp>
      <p:pic>
        <p:nvPicPr>
          <p:cNvPr id="6" name="Picture Placeholder 5" descr="mountains at sunset">
            <a:extLst>
              <a:ext uri="{FF2B5EF4-FFF2-40B4-BE49-F238E27FC236}">
                <a16:creationId xmlns:a16="http://schemas.microsoft.com/office/drawing/2014/main" id="{4642631A-6ABE-41EA-A308-9CF1230F1421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/>
          <a:srcRect/>
          <a:stretch/>
        </p:blipFill>
        <p:spPr/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EEDFC2F-FF0A-4EC9-A0BB-0AA2B1E6BA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48640" y="26798"/>
            <a:ext cx="9159240" cy="2276856"/>
          </a:xfrm>
        </p:spPr>
        <p:txBody>
          <a:bodyPr/>
          <a:lstStyle/>
          <a:p>
            <a:r>
              <a:rPr lang="en-US" sz="5400" dirty="0"/>
              <a:t>Parental controls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DCF8D89-56D9-4E2B-9838-07DFB6E9D2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A9DAA-006C-4F4B-980E-E3DF019B24E2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35980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5408023-249E-34E9-99D7-783BB3A0AB19}"/>
              </a:ext>
            </a:extLst>
          </p:cNvPr>
          <p:cNvSpPr txBox="1"/>
          <p:nvPr/>
        </p:nvSpPr>
        <p:spPr>
          <a:xfrm>
            <a:off x="6650181" y="615142"/>
            <a:ext cx="463612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-</a:t>
            </a:r>
            <a:r>
              <a:rPr lang="en-US" sz="3200" dirty="0">
                <a:solidFill>
                  <a:schemeClr val="bg1"/>
                </a:solidFill>
              </a:rPr>
              <a:t>This is a 3-year-old iPhone X.</a:t>
            </a:r>
          </a:p>
          <a:p>
            <a:endParaRPr lang="en-US" sz="3200" dirty="0">
              <a:solidFill>
                <a:schemeClr val="bg1"/>
              </a:solidFill>
            </a:endParaRPr>
          </a:p>
          <a:p>
            <a:r>
              <a:rPr lang="en-US" sz="3200" dirty="0">
                <a:solidFill>
                  <a:schemeClr val="bg1"/>
                </a:solidFill>
              </a:rPr>
              <a:t>-The old sim card is removed.</a:t>
            </a:r>
          </a:p>
          <a:p>
            <a:endParaRPr lang="en-US" sz="3200" dirty="0">
              <a:solidFill>
                <a:schemeClr val="bg1"/>
              </a:solidFill>
            </a:endParaRPr>
          </a:p>
          <a:p>
            <a:r>
              <a:rPr lang="en-US" sz="3200" dirty="0">
                <a:solidFill>
                  <a:schemeClr val="bg1"/>
                </a:solidFill>
              </a:rPr>
              <a:t>-Go to settings.</a:t>
            </a:r>
          </a:p>
        </p:txBody>
      </p:sp>
      <p:pic>
        <p:nvPicPr>
          <p:cNvPr id="8" name="Picture 7" descr="A finger touching a cell phone&#10;&#10;Description automatically generated">
            <a:extLst>
              <a:ext uri="{FF2B5EF4-FFF2-40B4-BE49-F238E27FC236}">
                <a16:creationId xmlns:a16="http://schemas.microsoft.com/office/drawing/2014/main" id="{E125C964-D928-7BE2-6475-37CA01155F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884392" y="858067"/>
            <a:ext cx="6864531" cy="5148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8825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5408023-249E-34E9-99D7-783BB3A0AB19}"/>
              </a:ext>
            </a:extLst>
          </p:cNvPr>
          <p:cNvSpPr txBox="1"/>
          <p:nvPr/>
        </p:nvSpPr>
        <p:spPr>
          <a:xfrm>
            <a:off x="6475084" y="605414"/>
            <a:ext cx="48965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-Select the General Tab.</a:t>
            </a:r>
          </a:p>
        </p:txBody>
      </p:sp>
      <p:pic>
        <p:nvPicPr>
          <p:cNvPr id="3" name="Picture 2" descr="A finger pointing at a cell phone&#10;&#10;Description automatically generated">
            <a:extLst>
              <a:ext uri="{FF2B5EF4-FFF2-40B4-BE49-F238E27FC236}">
                <a16:creationId xmlns:a16="http://schemas.microsoft.com/office/drawing/2014/main" id="{D057D644-F4B5-1679-92D7-880D5DE379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857250" y="857251"/>
            <a:ext cx="6858001" cy="5143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4746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5408023-249E-34E9-99D7-783BB3A0AB19}"/>
              </a:ext>
            </a:extLst>
          </p:cNvPr>
          <p:cNvSpPr txBox="1"/>
          <p:nvPr/>
        </p:nvSpPr>
        <p:spPr>
          <a:xfrm>
            <a:off x="6650181" y="615142"/>
            <a:ext cx="474090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-Scroll to the bottom and select Reset.</a:t>
            </a:r>
          </a:p>
        </p:txBody>
      </p:sp>
      <p:pic>
        <p:nvPicPr>
          <p:cNvPr id="3" name="Picture 2" descr="A hand touching a cell phone&#10;&#10;Description automatically generated">
            <a:extLst>
              <a:ext uri="{FF2B5EF4-FFF2-40B4-BE49-F238E27FC236}">
                <a16:creationId xmlns:a16="http://schemas.microsoft.com/office/drawing/2014/main" id="{D0D8223A-3947-21E4-765B-EAE26BFB0C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857655" y="857655"/>
            <a:ext cx="6861242" cy="5145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197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5408023-249E-34E9-99D7-783BB3A0AB19}"/>
              </a:ext>
            </a:extLst>
          </p:cNvPr>
          <p:cNvSpPr txBox="1"/>
          <p:nvPr/>
        </p:nvSpPr>
        <p:spPr>
          <a:xfrm>
            <a:off x="6650181" y="615142"/>
            <a:ext cx="487709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-Select Erase All Content and Settings.</a:t>
            </a:r>
          </a:p>
        </p:txBody>
      </p:sp>
      <p:pic>
        <p:nvPicPr>
          <p:cNvPr id="3" name="Picture 2" descr="A finger touching a cell phone&#10;&#10;Description automatically generated">
            <a:extLst>
              <a:ext uri="{FF2B5EF4-FFF2-40B4-BE49-F238E27FC236}">
                <a16:creationId xmlns:a16="http://schemas.microsoft.com/office/drawing/2014/main" id="{D42DFBBA-6ACC-1651-AB23-B044ED11B2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860788" y="857251"/>
            <a:ext cx="6858001" cy="5143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1288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5408023-249E-34E9-99D7-783BB3A0AB19}"/>
              </a:ext>
            </a:extLst>
          </p:cNvPr>
          <p:cNvSpPr txBox="1"/>
          <p:nvPr/>
        </p:nvSpPr>
        <p:spPr>
          <a:xfrm>
            <a:off x="6650182" y="615142"/>
            <a:ext cx="425452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-You will need a new SIM card.</a:t>
            </a:r>
          </a:p>
          <a:p>
            <a:endParaRPr lang="en-US" sz="3200" dirty="0">
              <a:solidFill>
                <a:schemeClr val="bg1"/>
              </a:solidFill>
            </a:endParaRPr>
          </a:p>
          <a:p>
            <a:r>
              <a:rPr lang="en-US" sz="3200" dirty="0">
                <a:solidFill>
                  <a:schemeClr val="bg1"/>
                </a:solidFill>
              </a:rPr>
              <a:t>-I ordered mine for $5 from </a:t>
            </a:r>
            <a:r>
              <a:rPr lang="en-US" sz="3200" dirty="0" err="1">
                <a:solidFill>
                  <a:schemeClr val="bg1"/>
                </a:solidFill>
              </a:rPr>
              <a:t>Telus</a:t>
            </a:r>
            <a:r>
              <a:rPr lang="en-US" sz="3200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3" name="Picture 2" descr="A hand holding a phone&#10;&#10;Description automatically generated">
            <a:extLst>
              <a:ext uri="{FF2B5EF4-FFF2-40B4-BE49-F238E27FC236}">
                <a16:creationId xmlns:a16="http://schemas.microsoft.com/office/drawing/2014/main" id="{14C419FE-5A72-B7EE-3F0E-A52DB26B8C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857654" y="857654"/>
            <a:ext cx="6861241" cy="5145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9576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5408023-249E-34E9-99D7-783BB3A0AB19}"/>
              </a:ext>
            </a:extLst>
          </p:cNvPr>
          <p:cNvSpPr txBox="1"/>
          <p:nvPr/>
        </p:nvSpPr>
        <p:spPr>
          <a:xfrm>
            <a:off x="6650181" y="615142"/>
            <a:ext cx="4585265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-Success!</a:t>
            </a:r>
          </a:p>
          <a:p>
            <a:endParaRPr lang="en-US" sz="3200" dirty="0">
              <a:solidFill>
                <a:schemeClr val="bg1"/>
              </a:solidFill>
            </a:endParaRPr>
          </a:p>
          <a:p>
            <a:r>
              <a:rPr lang="en-US" sz="3200" dirty="0">
                <a:solidFill>
                  <a:schemeClr val="bg1"/>
                </a:solidFill>
              </a:rPr>
              <a:t>-This is a factory reset iPhone.</a:t>
            </a:r>
          </a:p>
          <a:p>
            <a:endParaRPr lang="en-US" sz="3200" dirty="0">
              <a:solidFill>
                <a:schemeClr val="bg1"/>
              </a:solidFill>
            </a:endParaRPr>
          </a:p>
          <a:p>
            <a:r>
              <a:rPr lang="en-US" sz="3200" dirty="0">
                <a:solidFill>
                  <a:schemeClr val="bg1"/>
                </a:solidFill>
              </a:rPr>
              <a:t>***you can do a factory reset with your child’s existing phone</a:t>
            </a:r>
          </a:p>
        </p:txBody>
      </p:sp>
      <p:pic>
        <p:nvPicPr>
          <p:cNvPr id="3" name="Picture 2" descr="A cell phone on a table&#10;&#10;Description automatically generated">
            <a:extLst>
              <a:ext uri="{FF2B5EF4-FFF2-40B4-BE49-F238E27FC236}">
                <a16:creationId xmlns:a16="http://schemas.microsoft.com/office/drawing/2014/main" id="{7C24874A-C4E0-576E-FBB0-1ABF5840B2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857656" y="850487"/>
            <a:ext cx="6861243" cy="5145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4029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5408023-249E-34E9-99D7-783BB3A0AB19}"/>
              </a:ext>
            </a:extLst>
          </p:cNvPr>
          <p:cNvSpPr txBox="1"/>
          <p:nvPr/>
        </p:nvSpPr>
        <p:spPr>
          <a:xfrm>
            <a:off x="6650182" y="615142"/>
            <a:ext cx="494518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-When you enter your child’s age, you will be prompted to sign in as Guardian.</a:t>
            </a:r>
          </a:p>
        </p:txBody>
      </p:sp>
      <p:pic>
        <p:nvPicPr>
          <p:cNvPr id="5" name="Picture 4" descr="A hand holding a phone&#10;&#10;Description automatically generated">
            <a:extLst>
              <a:ext uri="{FF2B5EF4-FFF2-40B4-BE49-F238E27FC236}">
                <a16:creationId xmlns:a16="http://schemas.microsoft.com/office/drawing/2014/main" id="{F567BC43-EBC7-DCED-9BC3-0C7E89BD45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857655" y="857655"/>
            <a:ext cx="6861242" cy="5145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6369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5408023-249E-34E9-99D7-783BB3A0AB19}"/>
              </a:ext>
            </a:extLst>
          </p:cNvPr>
          <p:cNvSpPr txBox="1"/>
          <p:nvPr/>
        </p:nvSpPr>
        <p:spPr>
          <a:xfrm>
            <a:off x="6650181" y="615142"/>
            <a:ext cx="49743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-You will be prompted to create a child account.</a:t>
            </a:r>
          </a:p>
        </p:txBody>
      </p:sp>
      <p:pic>
        <p:nvPicPr>
          <p:cNvPr id="3" name="Picture 2" descr="A cell phone with a screen&#10;&#10;Description automatically generated">
            <a:extLst>
              <a:ext uri="{FF2B5EF4-FFF2-40B4-BE49-F238E27FC236}">
                <a16:creationId xmlns:a16="http://schemas.microsoft.com/office/drawing/2014/main" id="{71D111B0-256E-3C4B-3665-C1CD4E5E0B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3867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986549-EBD7-82A9-66EB-2F3E3D3D4E5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51934D-F16E-C89A-75C0-09F58DF8E61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32B90D5-8EBB-3C3E-BACD-D8245D2719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8844" y="0"/>
            <a:ext cx="85743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0148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5408023-249E-34E9-99D7-783BB3A0AB19}"/>
              </a:ext>
            </a:extLst>
          </p:cNvPr>
          <p:cNvSpPr txBox="1"/>
          <p:nvPr/>
        </p:nvSpPr>
        <p:spPr>
          <a:xfrm>
            <a:off x="6650182" y="615142"/>
            <a:ext cx="482845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-You must input Credit/Debit card info as verification.</a:t>
            </a:r>
          </a:p>
          <a:p>
            <a:endParaRPr lang="en-US" sz="3200" dirty="0">
              <a:solidFill>
                <a:schemeClr val="bg1"/>
              </a:solidFill>
            </a:endParaRPr>
          </a:p>
          <a:p>
            <a:r>
              <a:rPr lang="en-US" sz="3200" dirty="0">
                <a:solidFill>
                  <a:schemeClr val="bg1"/>
                </a:solidFill>
              </a:rPr>
              <a:t>-You will not be charged anything.</a:t>
            </a:r>
          </a:p>
        </p:txBody>
      </p:sp>
      <p:pic>
        <p:nvPicPr>
          <p:cNvPr id="3" name="Picture 2" descr="A cell phone with a screen&#10;&#10;Description automatically generated">
            <a:extLst>
              <a:ext uri="{FF2B5EF4-FFF2-40B4-BE49-F238E27FC236}">
                <a16:creationId xmlns:a16="http://schemas.microsoft.com/office/drawing/2014/main" id="{B9DCC2E3-C28F-FC33-4245-5602C73560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1598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5408023-249E-34E9-99D7-783BB3A0AB19}"/>
              </a:ext>
            </a:extLst>
          </p:cNvPr>
          <p:cNvSpPr txBox="1"/>
          <p:nvPr/>
        </p:nvSpPr>
        <p:spPr>
          <a:xfrm>
            <a:off x="6436172" y="868061"/>
            <a:ext cx="4303163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-Create an Apple ID for your child.</a:t>
            </a:r>
          </a:p>
          <a:p>
            <a:endParaRPr lang="en-US" sz="2800" dirty="0">
              <a:solidFill>
                <a:schemeClr val="bg1"/>
              </a:solidFill>
            </a:endParaRPr>
          </a:p>
          <a:p>
            <a:r>
              <a:rPr lang="en-US" sz="2800" dirty="0">
                <a:solidFill>
                  <a:schemeClr val="bg1"/>
                </a:solidFill>
              </a:rPr>
              <a:t>-I recommend they not have access to it. This is to prevent them from resetting the phone.</a:t>
            </a:r>
          </a:p>
        </p:txBody>
      </p:sp>
      <p:pic>
        <p:nvPicPr>
          <p:cNvPr id="3" name="Picture 2" descr="A cell phone with a screen&#10;&#10;Description automatically generated">
            <a:extLst>
              <a:ext uri="{FF2B5EF4-FFF2-40B4-BE49-F238E27FC236}">
                <a16:creationId xmlns:a16="http://schemas.microsoft.com/office/drawing/2014/main" id="{2D2DF48B-7C85-FBAC-1763-EDFF529E9D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6718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5408023-249E-34E9-99D7-783BB3A0AB19}"/>
              </a:ext>
            </a:extLst>
          </p:cNvPr>
          <p:cNvSpPr txBox="1"/>
          <p:nvPr/>
        </p:nvSpPr>
        <p:spPr>
          <a:xfrm>
            <a:off x="6513994" y="615142"/>
            <a:ext cx="40696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-Use your phone to verify their account.</a:t>
            </a:r>
          </a:p>
        </p:txBody>
      </p:sp>
      <p:pic>
        <p:nvPicPr>
          <p:cNvPr id="5" name="Picture 4" descr="A hand holding a cell phone&#10;&#10;Description automatically generated">
            <a:extLst>
              <a:ext uri="{FF2B5EF4-FFF2-40B4-BE49-F238E27FC236}">
                <a16:creationId xmlns:a16="http://schemas.microsoft.com/office/drawing/2014/main" id="{79CC41B1-3F5A-9F05-82FA-0CBC179C2A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8333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5408023-249E-34E9-99D7-783BB3A0AB19}"/>
              </a:ext>
            </a:extLst>
          </p:cNvPr>
          <p:cNvSpPr txBox="1"/>
          <p:nvPr/>
        </p:nvSpPr>
        <p:spPr>
          <a:xfrm>
            <a:off x="6650182" y="615142"/>
            <a:ext cx="370747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-This ensures that you approve APP Store downloads.</a:t>
            </a:r>
          </a:p>
        </p:txBody>
      </p:sp>
      <p:pic>
        <p:nvPicPr>
          <p:cNvPr id="3" name="Picture 2" descr="A hand holding a cell phone&#10;&#10;Description automatically generated">
            <a:extLst>
              <a:ext uri="{FF2B5EF4-FFF2-40B4-BE49-F238E27FC236}">
                <a16:creationId xmlns:a16="http://schemas.microsoft.com/office/drawing/2014/main" id="{D5C9A990-BE9E-975B-DF3E-33FA2FBB29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4319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6450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5408023-249E-34E9-99D7-783BB3A0AB19}"/>
              </a:ext>
            </a:extLst>
          </p:cNvPr>
          <p:cNvSpPr txBox="1"/>
          <p:nvPr/>
        </p:nvSpPr>
        <p:spPr>
          <a:xfrm>
            <a:off x="6650182" y="615142"/>
            <a:ext cx="386541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-This is helpful to see where your child is.</a:t>
            </a:r>
          </a:p>
          <a:p>
            <a:endParaRPr lang="en-US" sz="2800" dirty="0">
              <a:solidFill>
                <a:schemeClr val="bg1"/>
              </a:solidFill>
            </a:endParaRPr>
          </a:p>
          <a:p>
            <a:r>
              <a:rPr lang="en-US" sz="2800" dirty="0">
                <a:solidFill>
                  <a:schemeClr val="bg1"/>
                </a:solidFill>
              </a:rPr>
              <a:t>-This is essential to locate a lost phone.</a:t>
            </a:r>
          </a:p>
        </p:txBody>
      </p:sp>
      <p:pic>
        <p:nvPicPr>
          <p:cNvPr id="3" name="Picture 2" descr="A cell phone with a screen&#10;&#10;Description automatically generated">
            <a:extLst>
              <a:ext uri="{FF2B5EF4-FFF2-40B4-BE49-F238E27FC236}">
                <a16:creationId xmlns:a16="http://schemas.microsoft.com/office/drawing/2014/main" id="{54818226-C5F4-92F0-82F6-04F5ADF8B3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9244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5408023-249E-34E9-99D7-783BB3A0AB19}"/>
              </a:ext>
            </a:extLst>
          </p:cNvPr>
          <p:cNvSpPr txBox="1"/>
          <p:nvPr/>
        </p:nvSpPr>
        <p:spPr>
          <a:xfrm>
            <a:off x="6650181" y="615142"/>
            <a:ext cx="424479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-Screen Time is the name for Apple’s Parental Controls.</a:t>
            </a:r>
          </a:p>
        </p:txBody>
      </p:sp>
      <p:pic>
        <p:nvPicPr>
          <p:cNvPr id="3" name="Picture 2" descr="A screen shot of a phone&#10;&#10;Description automatically generated">
            <a:extLst>
              <a:ext uri="{FF2B5EF4-FFF2-40B4-BE49-F238E27FC236}">
                <a16:creationId xmlns:a16="http://schemas.microsoft.com/office/drawing/2014/main" id="{94CC5424-90A1-7BE1-E208-AB68C586E6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375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5408023-249E-34E9-99D7-783BB3A0AB19}"/>
              </a:ext>
            </a:extLst>
          </p:cNvPr>
          <p:cNvSpPr txBox="1"/>
          <p:nvPr/>
        </p:nvSpPr>
        <p:spPr>
          <a:xfrm>
            <a:off x="6650182" y="615142"/>
            <a:ext cx="37074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-Screen Time can be found in Settings.</a:t>
            </a:r>
          </a:p>
        </p:txBody>
      </p:sp>
      <p:pic>
        <p:nvPicPr>
          <p:cNvPr id="3" name="Picture 2" descr="A person holding a cell phone&#10;&#10;Description automatically generated">
            <a:extLst>
              <a:ext uri="{FF2B5EF4-FFF2-40B4-BE49-F238E27FC236}">
                <a16:creationId xmlns:a16="http://schemas.microsoft.com/office/drawing/2014/main" id="{25EC4823-7335-31B4-D1E4-AB8F8DFAC5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1291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5408023-249E-34E9-99D7-783BB3A0AB19}"/>
              </a:ext>
            </a:extLst>
          </p:cNvPr>
          <p:cNvSpPr txBox="1"/>
          <p:nvPr/>
        </p:nvSpPr>
        <p:spPr>
          <a:xfrm>
            <a:off x="6319441" y="605414"/>
            <a:ext cx="37074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-Select Screen Time.</a:t>
            </a:r>
          </a:p>
        </p:txBody>
      </p:sp>
      <p:pic>
        <p:nvPicPr>
          <p:cNvPr id="3" name="Picture 2" descr="A finger pointing at a screen&#10;&#10;Description automatically generated">
            <a:extLst>
              <a:ext uri="{FF2B5EF4-FFF2-40B4-BE49-F238E27FC236}">
                <a16:creationId xmlns:a16="http://schemas.microsoft.com/office/drawing/2014/main" id="{88AB96C9-CE60-A4F3-4E73-52F0B348E9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33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6403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5408023-249E-34E9-99D7-783BB3A0AB19}"/>
              </a:ext>
            </a:extLst>
          </p:cNvPr>
          <p:cNvSpPr txBox="1"/>
          <p:nvPr/>
        </p:nvSpPr>
        <p:spPr>
          <a:xfrm>
            <a:off x="6650182" y="615142"/>
            <a:ext cx="420588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-You must set a password that your child cannot guess.</a:t>
            </a:r>
          </a:p>
        </p:txBody>
      </p:sp>
      <p:pic>
        <p:nvPicPr>
          <p:cNvPr id="3" name="Picture 2" descr="A finger touching a cell phone screen&#10;&#10;Description automatically generated">
            <a:extLst>
              <a:ext uri="{FF2B5EF4-FFF2-40B4-BE49-F238E27FC236}">
                <a16:creationId xmlns:a16="http://schemas.microsoft.com/office/drawing/2014/main" id="{30CB93DC-E04F-8CA3-28DA-7367D591DE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8445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5408023-249E-34E9-99D7-783BB3A0AB19}"/>
              </a:ext>
            </a:extLst>
          </p:cNvPr>
          <p:cNvSpPr txBox="1"/>
          <p:nvPr/>
        </p:nvSpPr>
        <p:spPr>
          <a:xfrm>
            <a:off x="6650182" y="615142"/>
            <a:ext cx="385569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-Make sure to remember it as it will be required to make future changes.</a:t>
            </a:r>
          </a:p>
        </p:txBody>
      </p:sp>
      <p:pic>
        <p:nvPicPr>
          <p:cNvPr id="3" name="Picture 2" descr="A finger pointing at a screen&#10;&#10;Description automatically generated">
            <a:extLst>
              <a:ext uri="{FF2B5EF4-FFF2-40B4-BE49-F238E27FC236}">
                <a16:creationId xmlns:a16="http://schemas.microsoft.com/office/drawing/2014/main" id="{E214DBFD-DF15-9D0F-894D-C3758F65DC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7848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62658FB-3886-9ED3-1018-60F41CDD2A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3957" y="0"/>
            <a:ext cx="6864086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1F6FF8C-DBE1-7297-5C2B-B09A4F48C69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E376B0-C6A1-0730-DDA7-CE52B7052C7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116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5408023-249E-34E9-99D7-783BB3A0AB19}"/>
              </a:ext>
            </a:extLst>
          </p:cNvPr>
          <p:cNvSpPr txBox="1"/>
          <p:nvPr/>
        </p:nvSpPr>
        <p:spPr>
          <a:xfrm>
            <a:off x="6650182" y="615142"/>
            <a:ext cx="370747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-Select Downtime.</a:t>
            </a:r>
          </a:p>
          <a:p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-This is when the phone apps stop working.</a:t>
            </a:r>
          </a:p>
          <a:p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-I set it from 8pm – 7am.</a:t>
            </a:r>
          </a:p>
        </p:txBody>
      </p:sp>
      <p:pic>
        <p:nvPicPr>
          <p:cNvPr id="3" name="Picture 2" descr="A hand holding a phone&#10;&#10;Description automatically generated">
            <a:extLst>
              <a:ext uri="{FF2B5EF4-FFF2-40B4-BE49-F238E27FC236}">
                <a16:creationId xmlns:a16="http://schemas.microsoft.com/office/drawing/2014/main" id="{D2616E59-C489-C5C5-D513-525AADD03E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62361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5408023-249E-34E9-99D7-783BB3A0AB19}"/>
              </a:ext>
            </a:extLst>
          </p:cNvPr>
          <p:cNvSpPr txBox="1"/>
          <p:nvPr/>
        </p:nvSpPr>
        <p:spPr>
          <a:xfrm>
            <a:off x="6650182" y="615142"/>
            <a:ext cx="415293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-You can specify which Apps to include.</a:t>
            </a:r>
          </a:p>
          <a:p>
            <a:endParaRPr lang="en-US" sz="2800" dirty="0">
              <a:solidFill>
                <a:schemeClr val="bg1"/>
              </a:solidFill>
            </a:endParaRPr>
          </a:p>
          <a:p>
            <a:r>
              <a:rPr lang="en-US" sz="2800" dirty="0">
                <a:solidFill>
                  <a:schemeClr val="bg1"/>
                </a:solidFill>
              </a:rPr>
              <a:t>-I used all.</a:t>
            </a:r>
          </a:p>
        </p:txBody>
      </p:sp>
      <p:pic>
        <p:nvPicPr>
          <p:cNvPr id="3" name="Picture 2" descr="A close up of a phone&#10;&#10;Description automatically generated">
            <a:extLst>
              <a:ext uri="{FF2B5EF4-FFF2-40B4-BE49-F238E27FC236}">
                <a16:creationId xmlns:a16="http://schemas.microsoft.com/office/drawing/2014/main" id="{745FBBE6-D7B5-4F07-9E2A-EEC7515218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75173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5408023-249E-34E9-99D7-783BB3A0AB19}"/>
              </a:ext>
            </a:extLst>
          </p:cNvPr>
          <p:cNvSpPr txBox="1"/>
          <p:nvPr/>
        </p:nvSpPr>
        <p:spPr>
          <a:xfrm>
            <a:off x="6011694" y="615142"/>
            <a:ext cx="434596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-If you allow Browser, you can block some content.</a:t>
            </a:r>
          </a:p>
          <a:p>
            <a:endParaRPr lang="en-US" sz="2800" dirty="0">
              <a:solidFill>
                <a:schemeClr val="bg1"/>
              </a:solidFill>
            </a:endParaRPr>
          </a:p>
          <a:p>
            <a:r>
              <a:rPr lang="en-US" sz="2800" dirty="0">
                <a:solidFill>
                  <a:schemeClr val="bg1"/>
                </a:solidFill>
              </a:rPr>
              <a:t>-You can also choose to only allow specific sites.</a:t>
            </a:r>
          </a:p>
        </p:txBody>
      </p:sp>
      <p:pic>
        <p:nvPicPr>
          <p:cNvPr id="3" name="Picture 2" descr="A hand holding a cell phone&#10;&#10;Description automatically generated">
            <a:extLst>
              <a:ext uri="{FF2B5EF4-FFF2-40B4-BE49-F238E27FC236}">
                <a16:creationId xmlns:a16="http://schemas.microsoft.com/office/drawing/2014/main" id="{0893A567-32C7-97D2-9504-7D7FFA3373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00693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5408023-249E-34E9-99D7-783BB3A0AB19}"/>
              </a:ext>
            </a:extLst>
          </p:cNvPr>
          <p:cNvSpPr txBox="1"/>
          <p:nvPr/>
        </p:nvSpPr>
        <p:spPr>
          <a:xfrm>
            <a:off x="6650181" y="615142"/>
            <a:ext cx="451717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-You may allow Apps to be Installed as they must be approved by you.</a:t>
            </a:r>
          </a:p>
        </p:txBody>
      </p:sp>
      <p:pic>
        <p:nvPicPr>
          <p:cNvPr id="3" name="Picture 2" descr="A close up of a phone&#10;&#10;Description automatically generated">
            <a:extLst>
              <a:ext uri="{FF2B5EF4-FFF2-40B4-BE49-F238E27FC236}">
                <a16:creationId xmlns:a16="http://schemas.microsoft.com/office/drawing/2014/main" id="{889E327C-0831-5826-870C-A5DAD1F9BF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35504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5408023-249E-34E9-99D7-783BB3A0AB19}"/>
              </a:ext>
            </a:extLst>
          </p:cNvPr>
          <p:cNvSpPr txBox="1"/>
          <p:nvPr/>
        </p:nvSpPr>
        <p:spPr>
          <a:xfrm>
            <a:off x="6650182" y="615142"/>
            <a:ext cx="414752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-You can choose which apps to allow.</a:t>
            </a:r>
          </a:p>
          <a:p>
            <a:endParaRPr lang="en-US" sz="2800" dirty="0">
              <a:solidFill>
                <a:schemeClr val="bg1"/>
              </a:solidFill>
            </a:endParaRPr>
          </a:p>
          <a:p>
            <a:r>
              <a:rPr lang="en-US" sz="2800" dirty="0">
                <a:solidFill>
                  <a:schemeClr val="bg1"/>
                </a:solidFill>
              </a:rPr>
              <a:t>-This can be changed by you anytime.</a:t>
            </a:r>
          </a:p>
        </p:txBody>
      </p:sp>
      <p:pic>
        <p:nvPicPr>
          <p:cNvPr id="3" name="Picture 2" descr="A phone with a menu on the screen&#10;&#10;Description automatically generated">
            <a:extLst>
              <a:ext uri="{FF2B5EF4-FFF2-40B4-BE49-F238E27FC236}">
                <a16:creationId xmlns:a16="http://schemas.microsoft.com/office/drawing/2014/main" id="{DF7ED03D-3BEE-F65B-DC2D-067D1C5C28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70446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5408023-249E-34E9-99D7-783BB3A0AB19}"/>
              </a:ext>
            </a:extLst>
          </p:cNvPr>
          <p:cNvSpPr txBox="1"/>
          <p:nvPr/>
        </p:nvSpPr>
        <p:spPr>
          <a:xfrm>
            <a:off x="6206247" y="615142"/>
            <a:ext cx="415141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-There is a high level of customization.</a:t>
            </a:r>
          </a:p>
          <a:p>
            <a:endParaRPr lang="en-US" sz="2800" dirty="0">
              <a:solidFill>
                <a:schemeClr val="bg1"/>
              </a:solidFill>
            </a:endParaRPr>
          </a:p>
          <a:p>
            <a:r>
              <a:rPr lang="en-US" sz="2800" dirty="0">
                <a:solidFill>
                  <a:schemeClr val="bg1"/>
                </a:solidFill>
              </a:rPr>
              <a:t>-As your child matures, restrictions can be changed.</a:t>
            </a:r>
          </a:p>
          <a:p>
            <a:endParaRPr lang="en-US" sz="2800" dirty="0">
              <a:solidFill>
                <a:schemeClr val="bg1"/>
              </a:solidFill>
            </a:endParaRPr>
          </a:p>
          <a:p>
            <a:r>
              <a:rPr lang="en-US" sz="2800" dirty="0">
                <a:solidFill>
                  <a:schemeClr val="bg1"/>
                </a:solidFill>
              </a:rPr>
              <a:t>***This process will change over time.</a:t>
            </a:r>
          </a:p>
        </p:txBody>
      </p:sp>
      <p:pic>
        <p:nvPicPr>
          <p:cNvPr id="3" name="Picture 2" descr="A screen shot of a cell phone&#10;&#10;Description automatically generated">
            <a:extLst>
              <a:ext uri="{FF2B5EF4-FFF2-40B4-BE49-F238E27FC236}">
                <a16:creationId xmlns:a16="http://schemas.microsoft.com/office/drawing/2014/main" id="{AEACCE02-8F6A-86B4-EC7F-BD94EC63EE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4923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5408023-249E-34E9-99D7-783BB3A0AB19}"/>
              </a:ext>
            </a:extLst>
          </p:cNvPr>
          <p:cNvSpPr txBox="1"/>
          <p:nvPr/>
        </p:nvSpPr>
        <p:spPr>
          <a:xfrm>
            <a:off x="6650182" y="615142"/>
            <a:ext cx="37074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-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7CF08B8-2428-23E6-DCD4-0BCBB1646A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1340" y="0"/>
            <a:ext cx="31693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47085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D123CC5-E77B-544C-F119-565590DE4B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589" y="715780"/>
            <a:ext cx="11094821" cy="542643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51187D8-609E-349B-0F8D-C58D530C564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28F56F-612F-6198-96F4-4BDF8E6E7C6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60570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5F3366-33A2-3CB2-40E2-642DCC3EC45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EC7E12-D694-07BA-18AF-76A2EE452E9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352FB59-C0BF-7F05-72CC-F5A05A4312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850" y="1569559"/>
            <a:ext cx="11766300" cy="3718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6827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92EDC30-FD73-C000-0695-1D2AE0DBC3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8110" y="0"/>
            <a:ext cx="9155782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9329490-4C70-C8FA-A3DB-0941C8E3FFA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E399C92-6D47-4E77-B442-C440C4454B3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850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799D46-D217-4C10-2E00-7C8727D4139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6DEC9C-C3D7-5614-6CC6-1EBFA4D55DD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223B06-4E69-B043-16D0-D660F62DDD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3311" y="589585"/>
            <a:ext cx="7045377" cy="5641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8240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C1653A-EB4E-6C4D-E880-FE5CD567B58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5AC815-2CE6-6F7E-8FFD-DA520444F67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51E49DF-1231-A6CE-D44A-2776F7B80C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8448" y="612188"/>
            <a:ext cx="9595104" cy="5651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5207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3AB0A-A12A-957C-3A32-A01FDF31CAC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0075C0B-2C66-D9AD-C80C-74AA9FB5162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C3D0E13-13A0-3A6A-A7E5-E52A6BDFA0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0730" y="-19469"/>
            <a:ext cx="6272783" cy="6877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7720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0B9EF7-2E74-A84C-1D9F-58072A0732F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20C0A08-8D04-A855-A76E-95A352EB778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5F404DC-684D-AF29-2E43-8AF72F8895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024180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Gradient">
      <a:dk1>
        <a:sysClr val="windowText" lastClr="000000"/>
      </a:dk1>
      <a:lt1>
        <a:sysClr val="window" lastClr="FFFFFF"/>
      </a:lt1>
      <a:dk2>
        <a:srgbClr val="10013F"/>
      </a:dk2>
      <a:lt2>
        <a:srgbClr val="F2F0FF"/>
      </a:lt2>
      <a:accent1>
        <a:srgbClr val="814DFF"/>
      </a:accent1>
      <a:accent2>
        <a:srgbClr val="243FFF"/>
      </a:accent2>
      <a:accent3>
        <a:srgbClr val="FF83B6"/>
      </a:accent3>
      <a:accent4>
        <a:srgbClr val="FF9022"/>
      </a:accent4>
      <a:accent5>
        <a:srgbClr val="FF1F85"/>
      </a:accent5>
      <a:accent6>
        <a:srgbClr val="1A98FF"/>
      </a:accent6>
      <a:hlink>
        <a:srgbClr val="0563C1"/>
      </a:hlink>
      <a:folHlink>
        <a:srgbClr val="954F72"/>
      </a:folHlink>
    </a:clrScheme>
    <a:fontScheme name="Univers">
      <a:majorFont>
        <a:latin typeface="Univers"/>
        <a:ea typeface=""/>
        <a:cs typeface=""/>
      </a:majorFont>
      <a:minorFont>
        <a:latin typeface="Univer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radientUnivers" id="{D909BD3F-B240-4348-8BE3-67FDD68BA7A7}" vid="{4848699B-BB01-41E3-9EC4-3D97DFE5292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7" ma:contentTypeDescription="Create a new document." ma:contentTypeScope="" ma:versionID="c6f9a84f66a9c8b9a21755b9ffafb945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27df39e3e7036dff54f89ddd5805ce72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  <_ip_UnifiedCompliancePolicyUIAction xmlns="http://schemas.microsoft.com/sharepoint/v3" xsi:nil="true"/>
    <Image xmlns="71af3243-3dd4-4a8d-8c0d-dd76da1f02a5">
      <Url xsi:nil="true"/>
      <Description xsi:nil="true"/>
    </Image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</documentManagement>
</p:properties>
</file>

<file path=customXml/itemProps1.xml><?xml version="1.0" encoding="utf-8"?>
<ds:datastoreItem xmlns:ds="http://schemas.openxmlformats.org/officeDocument/2006/customXml" ds:itemID="{3C8E00D1-8EA3-4E42-801D-0253E1EAFC2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4A67D12-FAB5-406C-9279-3EAA5A20A61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9919F73-B6C2-4A43-95E2-833EC48925FE}">
  <ds:schemaRefs>
    <ds:schemaRef ds:uri="http://schemas.microsoft.com/office/2006/metadata/properties"/>
    <ds:schemaRef ds:uri="http://schemas.microsoft.com/office/infopath/2007/PartnerControls"/>
    <ds:schemaRef ds:uri="71af3243-3dd4-4a8d-8c0d-dd76da1f02a5"/>
    <ds:schemaRef ds:uri="http://schemas.microsoft.com/sharepoint/v3"/>
    <ds:schemaRef ds:uri="230e9df3-be65-4c73-a93b-d1236ebd677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{D5F7F968-4759-499A-A6C8-B194545402E5}tf89338750_win32</Template>
  <TotalTime>155</TotalTime>
  <Words>520</Words>
  <Application>Microsoft Office PowerPoint</Application>
  <PresentationFormat>Widescreen</PresentationFormat>
  <Paragraphs>84</Paragraphs>
  <Slides>37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1" baseType="lpstr">
      <vt:lpstr>Arial</vt:lpstr>
      <vt:lpstr>Calibri</vt:lpstr>
      <vt:lpstr>Univers</vt:lpstr>
      <vt:lpstr>Custom</vt:lpstr>
      <vt:lpstr> Online Issues and parental controls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Purpose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parental controls</dc:title>
  <dc:creator>David Pedersen</dc:creator>
  <cp:lastModifiedBy>Pagacz, Michael</cp:lastModifiedBy>
  <cp:revision>13</cp:revision>
  <dcterms:created xsi:type="dcterms:W3CDTF">2023-09-06T19:14:08Z</dcterms:created>
  <dcterms:modified xsi:type="dcterms:W3CDTF">2023-10-18T00:05:40Z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